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8999538" cy="6335713"/>
  <p:notesSz cx="6858000" cy="9144000"/>
  <p:defaultTextStyle>
    <a:defPPr>
      <a:defRPr lang="zh-CN"/>
    </a:defPPr>
    <a:lvl1pPr marL="0" algn="l" defTabSz="736092" rtl="0" eaLnBrk="1" latinLnBrk="0" hangingPunct="1">
      <a:defRPr sz="1449" kern="1200">
        <a:solidFill>
          <a:schemeClr val="tx1"/>
        </a:solidFill>
        <a:latin typeface="+mn-lt"/>
        <a:ea typeface="+mn-ea"/>
        <a:cs typeface="+mn-cs"/>
      </a:defRPr>
    </a:lvl1pPr>
    <a:lvl2pPr marL="368046" algn="l" defTabSz="736092" rtl="0" eaLnBrk="1" latinLnBrk="0" hangingPunct="1">
      <a:defRPr sz="1449" kern="1200">
        <a:solidFill>
          <a:schemeClr val="tx1"/>
        </a:solidFill>
        <a:latin typeface="+mn-lt"/>
        <a:ea typeface="+mn-ea"/>
        <a:cs typeface="+mn-cs"/>
      </a:defRPr>
    </a:lvl2pPr>
    <a:lvl3pPr marL="736092" algn="l" defTabSz="736092" rtl="0" eaLnBrk="1" latinLnBrk="0" hangingPunct="1">
      <a:defRPr sz="1449" kern="1200">
        <a:solidFill>
          <a:schemeClr val="tx1"/>
        </a:solidFill>
        <a:latin typeface="+mn-lt"/>
        <a:ea typeface="+mn-ea"/>
        <a:cs typeface="+mn-cs"/>
      </a:defRPr>
    </a:lvl3pPr>
    <a:lvl4pPr marL="1104138" algn="l" defTabSz="736092" rtl="0" eaLnBrk="1" latinLnBrk="0" hangingPunct="1">
      <a:defRPr sz="1449" kern="1200">
        <a:solidFill>
          <a:schemeClr val="tx1"/>
        </a:solidFill>
        <a:latin typeface="+mn-lt"/>
        <a:ea typeface="+mn-ea"/>
        <a:cs typeface="+mn-cs"/>
      </a:defRPr>
    </a:lvl4pPr>
    <a:lvl5pPr marL="1472184" algn="l" defTabSz="736092" rtl="0" eaLnBrk="1" latinLnBrk="0" hangingPunct="1">
      <a:defRPr sz="1449" kern="1200">
        <a:solidFill>
          <a:schemeClr val="tx1"/>
        </a:solidFill>
        <a:latin typeface="+mn-lt"/>
        <a:ea typeface="+mn-ea"/>
        <a:cs typeface="+mn-cs"/>
      </a:defRPr>
    </a:lvl5pPr>
    <a:lvl6pPr marL="1840230" algn="l" defTabSz="736092" rtl="0" eaLnBrk="1" latinLnBrk="0" hangingPunct="1">
      <a:defRPr sz="1449" kern="1200">
        <a:solidFill>
          <a:schemeClr val="tx1"/>
        </a:solidFill>
        <a:latin typeface="+mn-lt"/>
        <a:ea typeface="+mn-ea"/>
        <a:cs typeface="+mn-cs"/>
      </a:defRPr>
    </a:lvl6pPr>
    <a:lvl7pPr marL="2208276" algn="l" defTabSz="736092" rtl="0" eaLnBrk="1" latinLnBrk="0" hangingPunct="1">
      <a:defRPr sz="1449" kern="1200">
        <a:solidFill>
          <a:schemeClr val="tx1"/>
        </a:solidFill>
        <a:latin typeface="+mn-lt"/>
        <a:ea typeface="+mn-ea"/>
        <a:cs typeface="+mn-cs"/>
      </a:defRPr>
    </a:lvl7pPr>
    <a:lvl8pPr marL="2576322" algn="l" defTabSz="736092" rtl="0" eaLnBrk="1" latinLnBrk="0" hangingPunct="1">
      <a:defRPr sz="1449" kern="1200">
        <a:solidFill>
          <a:schemeClr val="tx1"/>
        </a:solidFill>
        <a:latin typeface="+mn-lt"/>
        <a:ea typeface="+mn-ea"/>
        <a:cs typeface="+mn-cs"/>
      </a:defRPr>
    </a:lvl8pPr>
    <a:lvl9pPr marL="2944368" algn="l" defTabSz="736092" rtl="0" eaLnBrk="1" latinLnBrk="0" hangingPunct="1">
      <a:defRPr sz="14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6B6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-1392" y="-96"/>
      </p:cViewPr>
      <p:guideLst>
        <p:guide orient="horz" pos="1995"/>
        <p:guide pos="28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4966" y="1036887"/>
            <a:ext cx="7649607" cy="2205767"/>
          </a:xfrm>
        </p:spPr>
        <p:txBody>
          <a:bodyPr anchor="b"/>
          <a:lstStyle>
            <a:lvl1pPr algn="ctr">
              <a:defRPr sz="5543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4942" y="3327716"/>
            <a:ext cx="6749654" cy="1529664"/>
          </a:xfrm>
        </p:spPr>
        <p:txBody>
          <a:bodyPr/>
          <a:lstStyle>
            <a:lvl1pPr marL="0" indent="0" algn="ctr">
              <a:buNone/>
              <a:defRPr sz="2217"/>
            </a:lvl1pPr>
            <a:lvl2pPr marL="422361" indent="0" algn="ctr">
              <a:buNone/>
              <a:defRPr sz="1848"/>
            </a:lvl2pPr>
            <a:lvl3pPr marL="844723" indent="0" algn="ctr">
              <a:buNone/>
              <a:defRPr sz="1663"/>
            </a:lvl3pPr>
            <a:lvl4pPr marL="1267084" indent="0" algn="ctr">
              <a:buNone/>
              <a:defRPr sz="1478"/>
            </a:lvl4pPr>
            <a:lvl5pPr marL="1689445" indent="0" algn="ctr">
              <a:buNone/>
              <a:defRPr sz="1478"/>
            </a:lvl5pPr>
            <a:lvl6pPr marL="2111807" indent="0" algn="ctr">
              <a:buNone/>
              <a:defRPr sz="1478"/>
            </a:lvl6pPr>
            <a:lvl7pPr marL="2534168" indent="0" algn="ctr">
              <a:buNone/>
              <a:defRPr sz="1478"/>
            </a:lvl7pPr>
            <a:lvl8pPr marL="2956530" indent="0" algn="ctr">
              <a:buNone/>
              <a:defRPr sz="1478"/>
            </a:lvl8pPr>
            <a:lvl9pPr marL="3378891" indent="0" algn="ctr">
              <a:buNone/>
              <a:defRPr sz="1478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EFC7-0FA9-4A3A-8315-079793F42247}" type="datetimeFigureOut">
              <a:rPr lang="zh-CN" altLang="en-US" smtClean="0"/>
              <a:pPr/>
              <a:t>2016/5/20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67AE3-79C8-406F-B13B-07BC6AEE1C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71273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EFC7-0FA9-4A3A-8315-079793F42247}" type="datetimeFigureOut">
              <a:rPr lang="zh-CN" altLang="en-US" smtClean="0"/>
              <a:pPr/>
              <a:t>2016/5/20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67AE3-79C8-406F-B13B-07BC6AEE1C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73222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40295" y="337318"/>
            <a:ext cx="1940525" cy="536922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8719" y="337318"/>
            <a:ext cx="5709082" cy="536922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EFC7-0FA9-4A3A-8315-079793F42247}" type="datetimeFigureOut">
              <a:rPr lang="zh-CN" altLang="en-US" smtClean="0"/>
              <a:pPr/>
              <a:t>2016/5/20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67AE3-79C8-406F-B13B-07BC6AEE1C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87414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EFC7-0FA9-4A3A-8315-079793F42247}" type="datetimeFigureOut">
              <a:rPr lang="zh-CN" altLang="en-US" smtClean="0"/>
              <a:pPr/>
              <a:t>2016/5/20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67AE3-79C8-406F-B13B-07BC6AEE1C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72932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031" y="1579530"/>
            <a:ext cx="7762102" cy="2635480"/>
          </a:xfrm>
        </p:spPr>
        <p:txBody>
          <a:bodyPr anchor="b"/>
          <a:lstStyle>
            <a:lvl1pPr>
              <a:defRPr sz="5543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031" y="4239943"/>
            <a:ext cx="7762102" cy="1385937"/>
          </a:xfrm>
        </p:spPr>
        <p:txBody>
          <a:bodyPr/>
          <a:lstStyle>
            <a:lvl1pPr marL="0" indent="0">
              <a:buNone/>
              <a:defRPr sz="2217">
                <a:solidFill>
                  <a:schemeClr val="tx1"/>
                </a:solidFill>
              </a:defRPr>
            </a:lvl1pPr>
            <a:lvl2pPr marL="422361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2pPr>
            <a:lvl3pPr marL="844723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3pPr>
            <a:lvl4pPr marL="1267084" indent="0">
              <a:buNone/>
              <a:defRPr sz="1478">
                <a:solidFill>
                  <a:schemeClr val="tx1">
                    <a:tint val="75000"/>
                  </a:schemeClr>
                </a:solidFill>
              </a:defRPr>
            </a:lvl4pPr>
            <a:lvl5pPr marL="1689445" indent="0">
              <a:buNone/>
              <a:defRPr sz="1478">
                <a:solidFill>
                  <a:schemeClr val="tx1">
                    <a:tint val="75000"/>
                  </a:schemeClr>
                </a:solidFill>
              </a:defRPr>
            </a:lvl5pPr>
            <a:lvl6pPr marL="2111807" indent="0">
              <a:buNone/>
              <a:defRPr sz="1478">
                <a:solidFill>
                  <a:schemeClr val="tx1">
                    <a:tint val="75000"/>
                  </a:schemeClr>
                </a:solidFill>
              </a:defRPr>
            </a:lvl6pPr>
            <a:lvl7pPr marL="2534168" indent="0">
              <a:buNone/>
              <a:defRPr sz="1478">
                <a:solidFill>
                  <a:schemeClr val="tx1">
                    <a:tint val="75000"/>
                  </a:schemeClr>
                </a:solidFill>
              </a:defRPr>
            </a:lvl7pPr>
            <a:lvl8pPr marL="2956530" indent="0">
              <a:buNone/>
              <a:defRPr sz="1478">
                <a:solidFill>
                  <a:schemeClr val="tx1">
                    <a:tint val="75000"/>
                  </a:schemeClr>
                </a:solidFill>
              </a:defRPr>
            </a:lvl8pPr>
            <a:lvl9pPr marL="3378891" indent="0">
              <a:buNone/>
              <a:defRPr sz="147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EFC7-0FA9-4A3A-8315-079793F42247}" type="datetimeFigureOut">
              <a:rPr lang="zh-CN" altLang="en-US" smtClean="0"/>
              <a:pPr/>
              <a:t>2016/5/20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67AE3-79C8-406F-B13B-07BC6AEE1C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29670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8718" y="1686590"/>
            <a:ext cx="3824804" cy="401995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6016" y="1686590"/>
            <a:ext cx="3824804" cy="401995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EFC7-0FA9-4A3A-8315-079793F42247}" type="datetimeFigureOut">
              <a:rPr lang="zh-CN" altLang="en-US" smtClean="0"/>
              <a:pPr/>
              <a:t>2016/5/20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67AE3-79C8-406F-B13B-07BC6AEE1C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88312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0" y="337319"/>
            <a:ext cx="7762102" cy="12246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891" y="1553130"/>
            <a:ext cx="3807226" cy="761165"/>
          </a:xfrm>
        </p:spPr>
        <p:txBody>
          <a:bodyPr anchor="b"/>
          <a:lstStyle>
            <a:lvl1pPr marL="0" indent="0">
              <a:buNone/>
              <a:defRPr sz="2217" b="1"/>
            </a:lvl1pPr>
            <a:lvl2pPr marL="422361" indent="0">
              <a:buNone/>
              <a:defRPr sz="1848" b="1"/>
            </a:lvl2pPr>
            <a:lvl3pPr marL="844723" indent="0">
              <a:buNone/>
              <a:defRPr sz="1663" b="1"/>
            </a:lvl3pPr>
            <a:lvl4pPr marL="1267084" indent="0">
              <a:buNone/>
              <a:defRPr sz="1478" b="1"/>
            </a:lvl4pPr>
            <a:lvl5pPr marL="1689445" indent="0">
              <a:buNone/>
              <a:defRPr sz="1478" b="1"/>
            </a:lvl5pPr>
            <a:lvl6pPr marL="2111807" indent="0">
              <a:buNone/>
              <a:defRPr sz="1478" b="1"/>
            </a:lvl6pPr>
            <a:lvl7pPr marL="2534168" indent="0">
              <a:buNone/>
              <a:defRPr sz="1478" b="1"/>
            </a:lvl7pPr>
            <a:lvl8pPr marL="2956530" indent="0">
              <a:buNone/>
              <a:defRPr sz="1478" b="1"/>
            </a:lvl8pPr>
            <a:lvl9pPr marL="3378891" indent="0">
              <a:buNone/>
              <a:defRPr sz="147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891" y="2314295"/>
            <a:ext cx="3807226" cy="34039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6017" y="1553130"/>
            <a:ext cx="3825976" cy="761165"/>
          </a:xfrm>
        </p:spPr>
        <p:txBody>
          <a:bodyPr anchor="b"/>
          <a:lstStyle>
            <a:lvl1pPr marL="0" indent="0">
              <a:buNone/>
              <a:defRPr sz="2217" b="1"/>
            </a:lvl1pPr>
            <a:lvl2pPr marL="422361" indent="0">
              <a:buNone/>
              <a:defRPr sz="1848" b="1"/>
            </a:lvl2pPr>
            <a:lvl3pPr marL="844723" indent="0">
              <a:buNone/>
              <a:defRPr sz="1663" b="1"/>
            </a:lvl3pPr>
            <a:lvl4pPr marL="1267084" indent="0">
              <a:buNone/>
              <a:defRPr sz="1478" b="1"/>
            </a:lvl4pPr>
            <a:lvl5pPr marL="1689445" indent="0">
              <a:buNone/>
              <a:defRPr sz="1478" b="1"/>
            </a:lvl5pPr>
            <a:lvl6pPr marL="2111807" indent="0">
              <a:buNone/>
              <a:defRPr sz="1478" b="1"/>
            </a:lvl6pPr>
            <a:lvl7pPr marL="2534168" indent="0">
              <a:buNone/>
              <a:defRPr sz="1478" b="1"/>
            </a:lvl7pPr>
            <a:lvl8pPr marL="2956530" indent="0">
              <a:buNone/>
              <a:defRPr sz="1478" b="1"/>
            </a:lvl8pPr>
            <a:lvl9pPr marL="3378891" indent="0">
              <a:buNone/>
              <a:defRPr sz="147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6017" y="2314295"/>
            <a:ext cx="3825976" cy="34039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EFC7-0FA9-4A3A-8315-079793F42247}" type="datetimeFigureOut">
              <a:rPr lang="zh-CN" altLang="en-US" smtClean="0"/>
              <a:pPr/>
              <a:t>2016/5/20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67AE3-79C8-406F-B13B-07BC6AEE1C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92539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EFC7-0FA9-4A3A-8315-079793F42247}" type="datetimeFigureOut">
              <a:rPr lang="zh-CN" altLang="en-US" smtClean="0"/>
              <a:pPr/>
              <a:t>2016/5/20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67AE3-79C8-406F-B13B-07BC6AEE1C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94006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EFC7-0FA9-4A3A-8315-079793F42247}" type="datetimeFigureOut">
              <a:rPr lang="zh-CN" altLang="en-US" smtClean="0"/>
              <a:pPr/>
              <a:t>2016/5/20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67AE3-79C8-406F-B13B-07BC6AEE1C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9376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422381"/>
            <a:ext cx="2902585" cy="1478333"/>
          </a:xfrm>
        </p:spPr>
        <p:txBody>
          <a:bodyPr anchor="b"/>
          <a:lstStyle>
            <a:lvl1pPr>
              <a:defRPr sz="295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5976" y="912227"/>
            <a:ext cx="4556016" cy="4502463"/>
          </a:xfrm>
        </p:spPr>
        <p:txBody>
          <a:bodyPr/>
          <a:lstStyle>
            <a:lvl1pPr>
              <a:defRPr sz="2956"/>
            </a:lvl1pPr>
            <a:lvl2pPr>
              <a:defRPr sz="2587"/>
            </a:lvl2pPr>
            <a:lvl3pPr>
              <a:defRPr sz="2217"/>
            </a:lvl3pPr>
            <a:lvl4pPr>
              <a:defRPr sz="1848"/>
            </a:lvl4pPr>
            <a:lvl5pPr>
              <a:defRPr sz="1848"/>
            </a:lvl5pPr>
            <a:lvl6pPr>
              <a:defRPr sz="1848"/>
            </a:lvl6pPr>
            <a:lvl7pPr>
              <a:defRPr sz="1848"/>
            </a:lvl7pPr>
            <a:lvl8pPr>
              <a:defRPr sz="1848"/>
            </a:lvl8pPr>
            <a:lvl9pPr>
              <a:defRPr sz="184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1900714"/>
            <a:ext cx="2902585" cy="3521308"/>
          </a:xfrm>
        </p:spPr>
        <p:txBody>
          <a:bodyPr/>
          <a:lstStyle>
            <a:lvl1pPr marL="0" indent="0">
              <a:buNone/>
              <a:defRPr sz="1478"/>
            </a:lvl1pPr>
            <a:lvl2pPr marL="422361" indent="0">
              <a:buNone/>
              <a:defRPr sz="1293"/>
            </a:lvl2pPr>
            <a:lvl3pPr marL="844723" indent="0">
              <a:buNone/>
              <a:defRPr sz="1109"/>
            </a:lvl3pPr>
            <a:lvl4pPr marL="1267084" indent="0">
              <a:buNone/>
              <a:defRPr sz="924"/>
            </a:lvl4pPr>
            <a:lvl5pPr marL="1689445" indent="0">
              <a:buNone/>
              <a:defRPr sz="924"/>
            </a:lvl5pPr>
            <a:lvl6pPr marL="2111807" indent="0">
              <a:buNone/>
              <a:defRPr sz="924"/>
            </a:lvl6pPr>
            <a:lvl7pPr marL="2534168" indent="0">
              <a:buNone/>
              <a:defRPr sz="924"/>
            </a:lvl7pPr>
            <a:lvl8pPr marL="2956530" indent="0">
              <a:buNone/>
              <a:defRPr sz="924"/>
            </a:lvl8pPr>
            <a:lvl9pPr marL="3378891" indent="0">
              <a:buNone/>
              <a:defRPr sz="92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EFC7-0FA9-4A3A-8315-079793F42247}" type="datetimeFigureOut">
              <a:rPr lang="zh-CN" altLang="en-US" smtClean="0"/>
              <a:pPr/>
              <a:t>2016/5/20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67AE3-79C8-406F-B13B-07BC6AEE1C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11664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422381"/>
            <a:ext cx="2902585" cy="1478333"/>
          </a:xfrm>
        </p:spPr>
        <p:txBody>
          <a:bodyPr anchor="b"/>
          <a:lstStyle>
            <a:lvl1pPr>
              <a:defRPr sz="295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25976" y="912227"/>
            <a:ext cx="4556016" cy="4502463"/>
          </a:xfrm>
        </p:spPr>
        <p:txBody>
          <a:bodyPr anchor="t"/>
          <a:lstStyle>
            <a:lvl1pPr marL="0" indent="0">
              <a:buNone/>
              <a:defRPr sz="2956"/>
            </a:lvl1pPr>
            <a:lvl2pPr marL="422361" indent="0">
              <a:buNone/>
              <a:defRPr sz="2587"/>
            </a:lvl2pPr>
            <a:lvl3pPr marL="844723" indent="0">
              <a:buNone/>
              <a:defRPr sz="2217"/>
            </a:lvl3pPr>
            <a:lvl4pPr marL="1267084" indent="0">
              <a:buNone/>
              <a:defRPr sz="1848"/>
            </a:lvl4pPr>
            <a:lvl5pPr marL="1689445" indent="0">
              <a:buNone/>
              <a:defRPr sz="1848"/>
            </a:lvl5pPr>
            <a:lvl6pPr marL="2111807" indent="0">
              <a:buNone/>
              <a:defRPr sz="1848"/>
            </a:lvl6pPr>
            <a:lvl7pPr marL="2534168" indent="0">
              <a:buNone/>
              <a:defRPr sz="1848"/>
            </a:lvl7pPr>
            <a:lvl8pPr marL="2956530" indent="0">
              <a:buNone/>
              <a:defRPr sz="1848"/>
            </a:lvl8pPr>
            <a:lvl9pPr marL="3378891" indent="0">
              <a:buNone/>
              <a:defRPr sz="1848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1900714"/>
            <a:ext cx="2902585" cy="3521308"/>
          </a:xfrm>
        </p:spPr>
        <p:txBody>
          <a:bodyPr/>
          <a:lstStyle>
            <a:lvl1pPr marL="0" indent="0">
              <a:buNone/>
              <a:defRPr sz="1478"/>
            </a:lvl1pPr>
            <a:lvl2pPr marL="422361" indent="0">
              <a:buNone/>
              <a:defRPr sz="1293"/>
            </a:lvl2pPr>
            <a:lvl3pPr marL="844723" indent="0">
              <a:buNone/>
              <a:defRPr sz="1109"/>
            </a:lvl3pPr>
            <a:lvl4pPr marL="1267084" indent="0">
              <a:buNone/>
              <a:defRPr sz="924"/>
            </a:lvl4pPr>
            <a:lvl5pPr marL="1689445" indent="0">
              <a:buNone/>
              <a:defRPr sz="924"/>
            </a:lvl5pPr>
            <a:lvl6pPr marL="2111807" indent="0">
              <a:buNone/>
              <a:defRPr sz="924"/>
            </a:lvl6pPr>
            <a:lvl7pPr marL="2534168" indent="0">
              <a:buNone/>
              <a:defRPr sz="924"/>
            </a:lvl7pPr>
            <a:lvl8pPr marL="2956530" indent="0">
              <a:buNone/>
              <a:defRPr sz="924"/>
            </a:lvl8pPr>
            <a:lvl9pPr marL="3378891" indent="0">
              <a:buNone/>
              <a:defRPr sz="92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EFC7-0FA9-4A3A-8315-079793F42247}" type="datetimeFigureOut">
              <a:rPr lang="zh-CN" altLang="en-US" smtClean="0"/>
              <a:pPr/>
              <a:t>2016/5/20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67AE3-79C8-406F-B13B-07BC6AEE1C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4961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8718" y="337319"/>
            <a:ext cx="7762102" cy="1224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718" y="1686590"/>
            <a:ext cx="7762102" cy="4019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8718" y="5872269"/>
            <a:ext cx="2024896" cy="3373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0EFC7-0FA9-4A3A-8315-079793F42247}" type="datetimeFigureOut">
              <a:rPr lang="zh-CN" altLang="en-US" smtClean="0"/>
              <a:pPr/>
              <a:t>2016/5/20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81097" y="5872269"/>
            <a:ext cx="3037344" cy="3373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55924" y="5872269"/>
            <a:ext cx="2024896" cy="3373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167AE3-79C8-406F-B13B-07BC6AEE1C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8073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44723" rtl="0" eaLnBrk="1" latinLnBrk="0" hangingPunct="1">
        <a:lnSpc>
          <a:spcPct val="90000"/>
        </a:lnSpc>
        <a:spcBef>
          <a:spcPct val="0"/>
        </a:spcBef>
        <a:buNone/>
        <a:defRPr sz="40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1181" indent="-211181" algn="l" defTabSz="844723" rtl="0" eaLnBrk="1" latinLnBrk="0" hangingPunct="1">
        <a:lnSpc>
          <a:spcPct val="90000"/>
        </a:lnSpc>
        <a:spcBef>
          <a:spcPts val="924"/>
        </a:spcBef>
        <a:buFont typeface="Arial" panose="020B0604020202020204" pitchFamily="34" charset="0"/>
        <a:buChar char="•"/>
        <a:defRPr sz="2587" kern="1200">
          <a:solidFill>
            <a:schemeClr val="tx1"/>
          </a:solidFill>
          <a:latin typeface="+mn-lt"/>
          <a:ea typeface="+mn-ea"/>
          <a:cs typeface="+mn-cs"/>
        </a:defRPr>
      </a:lvl1pPr>
      <a:lvl2pPr marL="633542" indent="-211181" algn="l" defTabSz="844723" rtl="0" eaLnBrk="1" latinLnBrk="0" hangingPunct="1">
        <a:lnSpc>
          <a:spcPct val="90000"/>
        </a:lnSpc>
        <a:spcBef>
          <a:spcPts val="462"/>
        </a:spcBef>
        <a:buFont typeface="Arial" panose="020B0604020202020204" pitchFamily="34" charset="0"/>
        <a:buChar char="•"/>
        <a:defRPr sz="2217" kern="1200">
          <a:solidFill>
            <a:schemeClr val="tx1"/>
          </a:solidFill>
          <a:latin typeface="+mn-lt"/>
          <a:ea typeface="+mn-ea"/>
          <a:cs typeface="+mn-cs"/>
        </a:defRPr>
      </a:lvl2pPr>
      <a:lvl3pPr marL="1055903" indent="-211181" algn="l" defTabSz="844723" rtl="0" eaLnBrk="1" latinLnBrk="0" hangingPunct="1">
        <a:lnSpc>
          <a:spcPct val="90000"/>
        </a:lnSpc>
        <a:spcBef>
          <a:spcPts val="462"/>
        </a:spcBef>
        <a:buFont typeface="Arial" panose="020B0604020202020204" pitchFamily="34" charset="0"/>
        <a:buChar char="•"/>
        <a:defRPr sz="1848" kern="1200">
          <a:solidFill>
            <a:schemeClr val="tx1"/>
          </a:solidFill>
          <a:latin typeface="+mn-lt"/>
          <a:ea typeface="+mn-ea"/>
          <a:cs typeface="+mn-cs"/>
        </a:defRPr>
      </a:lvl3pPr>
      <a:lvl4pPr marL="1478265" indent="-211181" algn="l" defTabSz="844723" rtl="0" eaLnBrk="1" latinLnBrk="0" hangingPunct="1">
        <a:lnSpc>
          <a:spcPct val="90000"/>
        </a:lnSpc>
        <a:spcBef>
          <a:spcPts val="462"/>
        </a:spcBef>
        <a:buFont typeface="Arial" panose="020B0604020202020204" pitchFamily="34" charset="0"/>
        <a:buChar char="•"/>
        <a:defRPr sz="1663" kern="1200">
          <a:solidFill>
            <a:schemeClr val="tx1"/>
          </a:solidFill>
          <a:latin typeface="+mn-lt"/>
          <a:ea typeface="+mn-ea"/>
          <a:cs typeface="+mn-cs"/>
        </a:defRPr>
      </a:lvl4pPr>
      <a:lvl5pPr marL="1900626" indent="-211181" algn="l" defTabSz="844723" rtl="0" eaLnBrk="1" latinLnBrk="0" hangingPunct="1">
        <a:lnSpc>
          <a:spcPct val="90000"/>
        </a:lnSpc>
        <a:spcBef>
          <a:spcPts val="462"/>
        </a:spcBef>
        <a:buFont typeface="Arial" panose="020B0604020202020204" pitchFamily="34" charset="0"/>
        <a:buChar char="•"/>
        <a:defRPr sz="1663" kern="1200">
          <a:solidFill>
            <a:schemeClr val="tx1"/>
          </a:solidFill>
          <a:latin typeface="+mn-lt"/>
          <a:ea typeface="+mn-ea"/>
          <a:cs typeface="+mn-cs"/>
        </a:defRPr>
      </a:lvl5pPr>
      <a:lvl6pPr marL="2322987" indent="-211181" algn="l" defTabSz="844723" rtl="0" eaLnBrk="1" latinLnBrk="0" hangingPunct="1">
        <a:lnSpc>
          <a:spcPct val="90000"/>
        </a:lnSpc>
        <a:spcBef>
          <a:spcPts val="462"/>
        </a:spcBef>
        <a:buFont typeface="Arial" panose="020B0604020202020204" pitchFamily="34" charset="0"/>
        <a:buChar char="•"/>
        <a:defRPr sz="1663" kern="1200">
          <a:solidFill>
            <a:schemeClr val="tx1"/>
          </a:solidFill>
          <a:latin typeface="+mn-lt"/>
          <a:ea typeface="+mn-ea"/>
          <a:cs typeface="+mn-cs"/>
        </a:defRPr>
      </a:lvl6pPr>
      <a:lvl7pPr marL="2745349" indent="-211181" algn="l" defTabSz="844723" rtl="0" eaLnBrk="1" latinLnBrk="0" hangingPunct="1">
        <a:lnSpc>
          <a:spcPct val="90000"/>
        </a:lnSpc>
        <a:spcBef>
          <a:spcPts val="462"/>
        </a:spcBef>
        <a:buFont typeface="Arial" panose="020B0604020202020204" pitchFamily="34" charset="0"/>
        <a:buChar char="•"/>
        <a:defRPr sz="1663" kern="1200">
          <a:solidFill>
            <a:schemeClr val="tx1"/>
          </a:solidFill>
          <a:latin typeface="+mn-lt"/>
          <a:ea typeface="+mn-ea"/>
          <a:cs typeface="+mn-cs"/>
        </a:defRPr>
      </a:lvl7pPr>
      <a:lvl8pPr marL="3167710" indent="-211181" algn="l" defTabSz="844723" rtl="0" eaLnBrk="1" latinLnBrk="0" hangingPunct="1">
        <a:lnSpc>
          <a:spcPct val="90000"/>
        </a:lnSpc>
        <a:spcBef>
          <a:spcPts val="462"/>
        </a:spcBef>
        <a:buFont typeface="Arial" panose="020B0604020202020204" pitchFamily="34" charset="0"/>
        <a:buChar char="•"/>
        <a:defRPr sz="1663" kern="1200">
          <a:solidFill>
            <a:schemeClr val="tx1"/>
          </a:solidFill>
          <a:latin typeface="+mn-lt"/>
          <a:ea typeface="+mn-ea"/>
          <a:cs typeface="+mn-cs"/>
        </a:defRPr>
      </a:lvl8pPr>
      <a:lvl9pPr marL="3590072" indent="-211181" algn="l" defTabSz="844723" rtl="0" eaLnBrk="1" latinLnBrk="0" hangingPunct="1">
        <a:lnSpc>
          <a:spcPct val="90000"/>
        </a:lnSpc>
        <a:spcBef>
          <a:spcPts val="462"/>
        </a:spcBef>
        <a:buFont typeface="Arial" panose="020B0604020202020204" pitchFamily="34" charset="0"/>
        <a:buChar char="•"/>
        <a:defRPr sz="16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44723" rtl="0" eaLnBrk="1" latinLnBrk="0" hangingPunct="1">
        <a:defRPr sz="1663" kern="1200">
          <a:solidFill>
            <a:schemeClr val="tx1"/>
          </a:solidFill>
          <a:latin typeface="+mn-lt"/>
          <a:ea typeface="+mn-ea"/>
          <a:cs typeface="+mn-cs"/>
        </a:defRPr>
      </a:lvl1pPr>
      <a:lvl2pPr marL="422361" algn="l" defTabSz="844723" rtl="0" eaLnBrk="1" latinLnBrk="0" hangingPunct="1">
        <a:defRPr sz="1663" kern="1200">
          <a:solidFill>
            <a:schemeClr val="tx1"/>
          </a:solidFill>
          <a:latin typeface="+mn-lt"/>
          <a:ea typeface="+mn-ea"/>
          <a:cs typeface="+mn-cs"/>
        </a:defRPr>
      </a:lvl2pPr>
      <a:lvl3pPr marL="844723" algn="l" defTabSz="844723" rtl="0" eaLnBrk="1" latinLnBrk="0" hangingPunct="1">
        <a:defRPr sz="1663" kern="1200">
          <a:solidFill>
            <a:schemeClr val="tx1"/>
          </a:solidFill>
          <a:latin typeface="+mn-lt"/>
          <a:ea typeface="+mn-ea"/>
          <a:cs typeface="+mn-cs"/>
        </a:defRPr>
      </a:lvl3pPr>
      <a:lvl4pPr marL="1267084" algn="l" defTabSz="844723" rtl="0" eaLnBrk="1" latinLnBrk="0" hangingPunct="1">
        <a:defRPr sz="1663" kern="1200">
          <a:solidFill>
            <a:schemeClr val="tx1"/>
          </a:solidFill>
          <a:latin typeface="+mn-lt"/>
          <a:ea typeface="+mn-ea"/>
          <a:cs typeface="+mn-cs"/>
        </a:defRPr>
      </a:lvl4pPr>
      <a:lvl5pPr marL="1689445" algn="l" defTabSz="844723" rtl="0" eaLnBrk="1" latinLnBrk="0" hangingPunct="1">
        <a:defRPr sz="1663" kern="1200">
          <a:solidFill>
            <a:schemeClr val="tx1"/>
          </a:solidFill>
          <a:latin typeface="+mn-lt"/>
          <a:ea typeface="+mn-ea"/>
          <a:cs typeface="+mn-cs"/>
        </a:defRPr>
      </a:lvl5pPr>
      <a:lvl6pPr marL="2111807" algn="l" defTabSz="844723" rtl="0" eaLnBrk="1" latinLnBrk="0" hangingPunct="1">
        <a:defRPr sz="1663" kern="1200">
          <a:solidFill>
            <a:schemeClr val="tx1"/>
          </a:solidFill>
          <a:latin typeface="+mn-lt"/>
          <a:ea typeface="+mn-ea"/>
          <a:cs typeface="+mn-cs"/>
        </a:defRPr>
      </a:lvl6pPr>
      <a:lvl7pPr marL="2534168" algn="l" defTabSz="844723" rtl="0" eaLnBrk="1" latinLnBrk="0" hangingPunct="1">
        <a:defRPr sz="1663" kern="1200">
          <a:solidFill>
            <a:schemeClr val="tx1"/>
          </a:solidFill>
          <a:latin typeface="+mn-lt"/>
          <a:ea typeface="+mn-ea"/>
          <a:cs typeface="+mn-cs"/>
        </a:defRPr>
      </a:lvl7pPr>
      <a:lvl8pPr marL="2956530" algn="l" defTabSz="844723" rtl="0" eaLnBrk="1" latinLnBrk="0" hangingPunct="1">
        <a:defRPr sz="1663" kern="1200">
          <a:solidFill>
            <a:schemeClr val="tx1"/>
          </a:solidFill>
          <a:latin typeface="+mn-lt"/>
          <a:ea typeface="+mn-ea"/>
          <a:cs typeface="+mn-cs"/>
        </a:defRPr>
      </a:lvl8pPr>
      <a:lvl9pPr marL="3378891" algn="l" defTabSz="844723" rtl="0" eaLnBrk="1" latinLnBrk="0" hangingPunct="1">
        <a:defRPr sz="16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8999211" cy="633571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88858" y="1132514"/>
            <a:ext cx="635046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尊敬的          女士</a:t>
            </a:r>
            <a:r>
              <a:rPr lang="en-US" altLang="zh-CN" sz="2000" dirty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先生</a:t>
            </a:r>
          </a:p>
          <a:p>
            <a:endParaRPr lang="zh-CN" altLang="en-US" sz="2000" dirty="0">
              <a:solidFill>
                <a:srgbClr val="696B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诚挚的邀请您出席</a:t>
            </a:r>
          </a:p>
          <a:p>
            <a:r>
              <a:rPr lang="zh-CN" altLang="en-US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华中科技大学卓越工程师计划</a:t>
            </a:r>
            <a:r>
              <a:rPr lang="en-US" altLang="en-US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届学生毕业设计</a:t>
            </a:r>
          </a:p>
          <a:p>
            <a:r>
              <a:rPr lang="zh-CN" altLang="en-US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业界课题优秀作品展</a:t>
            </a:r>
            <a:r>
              <a:rPr lang="en-US" altLang="zh-CN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并欢迎来校开展讲座交流</a:t>
            </a:r>
            <a:endParaRPr lang="en-US" altLang="zh-CN" sz="2000" dirty="0" smtClean="0">
              <a:solidFill>
                <a:srgbClr val="696B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（主要讲座时间为</a:t>
            </a:r>
            <a:r>
              <a:rPr lang="en-US" altLang="zh-CN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日）</a:t>
            </a:r>
          </a:p>
          <a:p>
            <a:r>
              <a:rPr lang="zh-CN" altLang="en-US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展览时间   </a:t>
            </a:r>
            <a:r>
              <a:rPr lang="en-US" altLang="zh-CN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日至</a:t>
            </a:r>
            <a:r>
              <a:rPr lang="en-US" altLang="zh-CN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  <a:p>
            <a:r>
              <a:rPr lang="zh-CN" altLang="en-US" sz="200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展览地点   </a:t>
            </a:r>
            <a:r>
              <a:rPr lang="zh-CN" altLang="en-US" sz="2000" dirty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华中科技大学 启明</a:t>
            </a:r>
            <a:r>
              <a:rPr lang="zh-CN" altLang="en-US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学院亮胜楼</a:t>
            </a:r>
            <a:endParaRPr lang="zh-CN" altLang="en-US" sz="2000" dirty="0">
              <a:solidFill>
                <a:srgbClr val="696B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</a:t>
            </a:r>
          </a:p>
          <a:p>
            <a:r>
              <a:rPr lang="zh-CN" altLang="en-US" sz="2000" dirty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欢迎莅临！</a:t>
            </a:r>
          </a:p>
          <a:p>
            <a:r>
              <a:rPr lang="zh-CN" altLang="en-US" sz="2000" dirty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</a:t>
            </a:r>
            <a:r>
              <a:rPr lang="zh-CN" altLang="en-US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华中科技大学 教务处</a:t>
            </a:r>
            <a:endParaRPr lang="en-US" altLang="zh-CN" sz="2000" dirty="0" smtClean="0">
              <a:solidFill>
                <a:srgbClr val="696B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　　　　启明学院</a:t>
            </a:r>
            <a:endParaRPr lang="en-US" altLang="zh-CN" sz="2000" dirty="0" smtClean="0">
              <a:solidFill>
                <a:srgbClr val="696B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solidFill>
                  <a:srgbClr val="696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　　　　</a:t>
            </a:r>
            <a:endParaRPr lang="en-US" altLang="zh-CN" sz="2000" dirty="0" smtClean="0">
              <a:solidFill>
                <a:srgbClr val="696B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solidFill>
                <a:srgbClr val="696B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 smtClean="0">
              <a:solidFill>
                <a:srgbClr val="696B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solidFill>
                <a:srgbClr val="696B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 smtClean="0">
              <a:solidFill>
                <a:srgbClr val="696B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 dirty="0">
              <a:solidFill>
                <a:srgbClr val="696B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80998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</TotalTime>
  <Words>78</Words>
  <Application>Microsoft Office PowerPoint</Application>
  <PresentationFormat>自定义</PresentationFormat>
  <Paragraphs>16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郭晶淼</dc:creator>
  <cp:lastModifiedBy>qiming</cp:lastModifiedBy>
  <cp:revision>13</cp:revision>
  <dcterms:created xsi:type="dcterms:W3CDTF">2016-05-18T10:33:27Z</dcterms:created>
  <dcterms:modified xsi:type="dcterms:W3CDTF">2016-05-20T08:30:10Z</dcterms:modified>
</cp:coreProperties>
</file>