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</p:sldIdLst>
  <p:sldSz cx="28800425" cy="43200638"/>
  <p:notesSz cx="6858000" cy="9144000"/>
  <p:defaultTextStyle>
    <a:defPPr>
      <a:defRPr lang="zh-CN"/>
    </a:defPPr>
    <a:lvl1pPr marL="0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1pPr>
    <a:lvl2pPr marL="1727987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2pPr>
    <a:lvl3pPr marL="3455975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3pPr>
    <a:lvl4pPr marL="5183962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4pPr>
    <a:lvl5pPr marL="6911950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5pPr>
    <a:lvl6pPr marL="8639937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6pPr>
    <a:lvl7pPr marL="10367924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7pPr>
    <a:lvl8pPr marL="12095912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8pPr>
    <a:lvl9pPr marL="13823899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8C9"/>
    <a:srgbClr val="A49986"/>
    <a:srgbClr val="C7C3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" d="100"/>
          <a:sy n="13" d="100"/>
        </p:scale>
        <p:origin x="261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600053" y="7070108"/>
            <a:ext cx="21600319" cy="1504022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600053" y="22690338"/>
            <a:ext cx="21600319" cy="1043015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D685-94A4-4119-9DCF-C69BED94A47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7E70B-3375-4841-A76F-AEDD92D4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940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D685-94A4-4119-9DCF-C69BED94A47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7E70B-3375-4841-A76F-AEDD92D4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880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8686970" y="14490220"/>
            <a:ext cx="14670216" cy="23062340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76320" y="14490220"/>
            <a:ext cx="43650644" cy="23062340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D685-94A4-4119-9DCF-C69BED94A47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7E70B-3375-4841-A76F-AEDD92D4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362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D685-94A4-4119-9DCF-C69BED94A47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7E70B-3375-4841-A76F-AEDD92D4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723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65029" y="10770165"/>
            <a:ext cx="24840367" cy="179702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65029" y="28910433"/>
            <a:ext cx="24840367" cy="945013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D685-94A4-4119-9DCF-C69BED94A47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7E70B-3375-4841-A76F-AEDD92D4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917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76320" y="72441073"/>
            <a:ext cx="29160430" cy="17267255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196756" y="72441073"/>
            <a:ext cx="29160430" cy="17267255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D685-94A4-4119-9DCF-C69BED94A47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7E70B-3375-4841-A76F-AEDD92D4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773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3780" y="2300037"/>
            <a:ext cx="24840367" cy="8350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83781" y="10590160"/>
            <a:ext cx="12183929" cy="51900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983781" y="15780233"/>
            <a:ext cx="12183929" cy="23210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4580215" y="10590160"/>
            <a:ext cx="12243932" cy="51900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4580215" y="15780233"/>
            <a:ext cx="12243932" cy="23210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D685-94A4-4119-9DCF-C69BED94A47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7E70B-3375-4841-A76F-AEDD92D4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624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D685-94A4-4119-9DCF-C69BED94A47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7E70B-3375-4841-A76F-AEDD92D4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967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D685-94A4-4119-9DCF-C69BED94A47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7E70B-3375-4841-A76F-AEDD92D4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74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3782" y="2880042"/>
            <a:ext cx="9288886" cy="1008014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243932" y="6220095"/>
            <a:ext cx="14580215" cy="3070045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83782" y="12960191"/>
            <a:ext cx="9288886" cy="2401035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D685-94A4-4119-9DCF-C69BED94A47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7E70B-3375-4841-A76F-AEDD92D4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137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3782" y="2880042"/>
            <a:ext cx="9288886" cy="1008014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2243932" y="6220095"/>
            <a:ext cx="14580215" cy="307004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83782" y="12960191"/>
            <a:ext cx="9288886" cy="2401035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D685-94A4-4119-9DCF-C69BED94A47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7E70B-3375-4841-A76F-AEDD92D4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254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980029" y="2300037"/>
            <a:ext cx="24840367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80029" y="11500170"/>
            <a:ext cx="24840367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980029" y="40040594"/>
            <a:ext cx="648009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FD685-94A4-4119-9DCF-C69BED94A47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9540141" y="40040594"/>
            <a:ext cx="9720143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20340300" y="40040594"/>
            <a:ext cx="648009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7E70B-3375-4841-A76F-AEDD92D4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46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543300" y="6172200"/>
            <a:ext cx="202882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A B</a:t>
            </a:r>
            <a:r>
              <a:rPr lang="zh-CN" altLang="en-US" sz="1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区展板模板</a:t>
            </a:r>
            <a:endParaRPr lang="en-US" altLang="zh-CN" sz="15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（编号</a:t>
            </a:r>
            <a:r>
              <a:rPr lang="en-US" altLang="zh-CN" sz="1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01-58</a:t>
            </a:r>
            <a:r>
              <a:rPr lang="zh-CN" altLang="en-US" sz="1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5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43300" y="13487400"/>
            <a:ext cx="21945600" cy="7420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>
              <a:buAutoNum type="arabicPeriod"/>
            </a:pPr>
            <a:r>
              <a:rPr lang="zh-CN" altLang="en-US" dirty="0" smtClean="0"/>
              <a:t>请根据内容提示来填写内容</a:t>
            </a:r>
            <a:endParaRPr lang="en-US" altLang="zh-CN" dirty="0" smtClean="0"/>
          </a:p>
          <a:p>
            <a:pPr marL="1143000" indent="-1143000">
              <a:buAutoNum type="arabicPeriod"/>
            </a:pPr>
            <a:r>
              <a:rPr lang="zh-CN" altLang="en-US" dirty="0" smtClean="0"/>
              <a:t>设计题目最多一排 字号可适当更改</a:t>
            </a:r>
            <a:endParaRPr lang="en-US" altLang="zh-CN" dirty="0" smtClean="0"/>
          </a:p>
          <a:p>
            <a:pPr marL="1143000" indent="-1143000">
              <a:buAutoNum type="arabicPeriod"/>
            </a:pPr>
            <a:r>
              <a:rPr lang="zh-CN" altLang="en-US" dirty="0"/>
              <a:t>正方形</a:t>
            </a:r>
            <a:r>
              <a:rPr lang="zh-CN" altLang="en-US" dirty="0" smtClean="0"/>
              <a:t>白色区域请插入作者照片</a:t>
            </a:r>
            <a:endParaRPr lang="en-US" altLang="zh-CN" dirty="0" smtClean="0"/>
          </a:p>
          <a:p>
            <a:pPr marL="1143000" indent="-1143000">
              <a:buAutoNum type="arabicPeriod"/>
            </a:pPr>
            <a:r>
              <a:rPr lang="zh-CN" altLang="en-US" dirty="0" smtClean="0"/>
              <a:t>请填写右上角的编号（</a:t>
            </a:r>
            <a:r>
              <a:rPr lang="en-US" altLang="zh-CN" dirty="0" smtClean="0"/>
              <a:t>01-58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1143000" indent="-1143000">
              <a:buAutoNum type="arabicPeriod"/>
            </a:pPr>
            <a:r>
              <a:rPr lang="zh-CN" altLang="en-US" dirty="0"/>
              <a:t>项目</a:t>
            </a:r>
            <a:r>
              <a:rPr lang="zh-CN" altLang="en-US" dirty="0" smtClean="0"/>
              <a:t>内容 限定</a:t>
            </a:r>
            <a:r>
              <a:rPr lang="en-US" altLang="zh-CN" dirty="0" smtClean="0"/>
              <a:t>300-450</a:t>
            </a:r>
            <a:r>
              <a:rPr lang="zh-CN" altLang="en-US" dirty="0" smtClean="0"/>
              <a:t>字 不要超过黄线</a:t>
            </a:r>
            <a:endParaRPr lang="en-US" altLang="zh-CN" dirty="0" smtClean="0"/>
          </a:p>
          <a:p>
            <a:pPr marL="1143000" indent="-1143000">
              <a:buAutoNum type="arabicPeriod"/>
            </a:pPr>
            <a:r>
              <a:rPr lang="zh-CN" altLang="en-US" dirty="0"/>
              <a:t>插入</a:t>
            </a:r>
            <a:r>
              <a:rPr lang="zh-CN" altLang="en-US" dirty="0" smtClean="0"/>
              <a:t>图片请在白色区域内</a:t>
            </a:r>
            <a:endParaRPr lang="en-US" altLang="zh-CN" dirty="0" smtClean="0"/>
          </a:p>
          <a:p>
            <a:pPr marL="1143000" indent="-1143000">
              <a:buAutoNum type="arabicPeriod"/>
            </a:pP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3543300" y="24212550"/>
            <a:ext cx="21945600" cy="637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注：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zh-CN" altLang="en-US" dirty="0" smtClean="0"/>
              <a:t>请不要随意更改字体 字号  括号内字体都需要删除</a:t>
            </a:r>
            <a:endParaRPr lang="en-US" altLang="zh-CN" dirty="0" smtClean="0"/>
          </a:p>
          <a:p>
            <a:r>
              <a:rPr lang="zh-CN" altLang="en-US" dirty="0" smtClean="0"/>
              <a:t>（设计题目  微软雅黑 </a:t>
            </a:r>
            <a:r>
              <a:rPr lang="en-US" altLang="zh-CN" dirty="0" smtClean="0"/>
              <a:t>96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en-US" dirty="0" smtClean="0"/>
              <a:t>编号  微软雅黑</a:t>
            </a:r>
            <a:r>
              <a:rPr lang="en-US" altLang="zh-CN" dirty="0" smtClean="0"/>
              <a:t>light  350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en-US" dirty="0" smtClean="0"/>
              <a:t>信息  微软雅黑</a:t>
            </a:r>
            <a:r>
              <a:rPr lang="en-US" altLang="zh-CN" dirty="0" smtClean="0"/>
              <a:t>light  65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en-US" dirty="0" smtClean="0"/>
              <a:t>项目内容 微软雅黑  </a:t>
            </a:r>
            <a:r>
              <a:rPr lang="en-US" altLang="zh-CN" dirty="0" smtClean="0"/>
              <a:t>55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917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0"/>
            <a:ext cx="28799663" cy="4320178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14549" y="3996208"/>
            <a:ext cx="202095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高烈度区城市浅埋隧道抗震性能</a:t>
            </a:r>
            <a:r>
              <a:rPr lang="zh-CN" altLang="en-US" sz="8800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endParaRPr lang="zh-CN" altLang="en-US" sz="8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-900000">
            <a:off x="22940890" y="689788"/>
            <a:ext cx="5407421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5000" dirty="0" smtClean="0">
                <a:solidFill>
                  <a:srgbClr val="A4998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23</a:t>
            </a:r>
            <a:endParaRPr lang="zh-CN" altLang="en-US" sz="35000" dirty="0">
              <a:solidFill>
                <a:srgbClr val="A4998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01100" y="6871508"/>
            <a:ext cx="12001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姓名        郭俊 张晓 兰雁盛</a:t>
            </a:r>
            <a:endParaRPr lang="en-US" altLang="zh-CN" sz="6000" dirty="0" smtClean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学院        机械科学与工程学院</a:t>
            </a:r>
            <a:endParaRPr lang="en-US" altLang="zh-CN" sz="6000" dirty="0" smtClean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专业班级 机制</a:t>
            </a:r>
            <a:r>
              <a:rPr lang="en-US" altLang="zh-CN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1302</a:t>
            </a:r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班</a:t>
            </a:r>
            <a:endParaRPr lang="zh-CN" altLang="en-US" sz="60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01100" y="10135457"/>
            <a:ext cx="120015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校内指导老师</a:t>
            </a:r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吴波 </a:t>
            </a:r>
            <a:endParaRPr lang="en-US" altLang="zh-CN" sz="6000" dirty="0" smtClean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业界指导</a:t>
            </a:r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老师</a:t>
            </a:r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无</a:t>
            </a:r>
            <a:endParaRPr lang="zh-CN" altLang="en-US" sz="60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01100" y="12352516"/>
            <a:ext cx="12001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课题来源 武汉</a:t>
            </a:r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重型机床集团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28851" y="13544550"/>
            <a:ext cx="4800600" cy="1485900"/>
          </a:xfrm>
          <a:prstGeom prst="rect">
            <a:avLst/>
          </a:prstGeom>
          <a:solidFill>
            <a:srgbClr val="FCF8C9"/>
          </a:solidFill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8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28851" y="15430500"/>
            <a:ext cx="24517349" cy="1217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5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分析</a:t>
            </a:r>
            <a:r>
              <a:rPr lang="zh-CN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立车工作台主轴及刀架铣主轴械系统的零件组成和工作原理，进行三维实体建模。对主轴动平衡进行动态仿真和分析，提出检测方案，利用实验验证方案的可行性。检测传感器选型及安装设计。土压平衡盾构机的主驱动液压系统是完成挖掘功能的重要组成部分</a:t>
            </a:r>
            <a:r>
              <a:rPr lang="zh-CN" altLang="en-US" sz="5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endParaRPr lang="en-US" altLang="zh-CN" sz="5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5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5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通常</a:t>
            </a:r>
            <a:r>
              <a:rPr lang="zh-CN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铁、公路隧道的刀盘直径大、重量大，其驱动扭矩也非常大，并且地层条件、埋深，掘进参数变化都使负载扭矩产生很大的波动，因此对其液压系统提出了很高的要求。本课题主要内容：主驱动负载扭矩的计算；液压控制系统的计算及原理设计</a:t>
            </a:r>
            <a:r>
              <a:rPr lang="zh-CN" altLang="en-US" sz="5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；盘</a:t>
            </a:r>
            <a:r>
              <a:rPr lang="zh-CN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转速的影响</a:t>
            </a:r>
            <a:r>
              <a:rPr lang="zh-CN" altLang="en-US" sz="5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。维</a:t>
            </a:r>
            <a:r>
              <a:rPr lang="zh-CN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实体建模。对主轴动平衡进行动态仿真和分析，提出检测方案，利用实验验证方案的可行性。检测传感器选型及安装设计</a:t>
            </a:r>
            <a:r>
              <a:rPr lang="zh-CN" altLang="en-US" sz="5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。能</a:t>
            </a:r>
            <a:r>
              <a:rPr lang="zh-CN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的重要组成部分，</a:t>
            </a:r>
            <a:endParaRPr lang="en-US" altLang="zh-CN" sz="50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5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55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55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55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55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6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114550" y="22688550"/>
            <a:ext cx="24631650" cy="0"/>
          </a:xfrm>
          <a:prstGeom prst="line">
            <a:avLst/>
          </a:prstGeom>
          <a:ln>
            <a:solidFill>
              <a:srgbClr val="FCF8C9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114549" y="23286988"/>
            <a:ext cx="24631651" cy="1768956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171700" y="7385858"/>
            <a:ext cx="6101542" cy="610154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550" y="6730270"/>
            <a:ext cx="6158692" cy="61586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6050" y="24561712"/>
            <a:ext cx="17172816" cy="85864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58199" y="24479066"/>
            <a:ext cx="6133765" cy="866905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/>
          <a:srcRect b="68945"/>
          <a:stretch/>
        </p:blipFill>
        <p:spPr>
          <a:xfrm>
            <a:off x="2686050" y="34409807"/>
            <a:ext cx="23605914" cy="520455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099049" y="15030450"/>
            <a:ext cx="21545551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0" dirty="0" smtClean="0">
                <a:solidFill>
                  <a:srgbClr val="FF0000"/>
                </a:solidFill>
              </a:rPr>
              <a:t>此为范本</a:t>
            </a:r>
            <a:endParaRPr lang="zh-CN" altLang="en-US" sz="4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706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0"/>
            <a:ext cx="28799663" cy="4320178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00249" y="3952121"/>
            <a:ext cx="172021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endParaRPr lang="zh-CN" altLang="en-US" sz="9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-900000">
            <a:off x="22940890" y="689788"/>
            <a:ext cx="5407421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5000" dirty="0" smtClean="0">
                <a:solidFill>
                  <a:srgbClr val="A4998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35000" dirty="0">
              <a:solidFill>
                <a:srgbClr val="A4998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72500" y="6585758"/>
            <a:ext cx="12001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姓名 </a:t>
            </a:r>
            <a:endParaRPr lang="en-US" altLang="zh-CN" sz="6000" dirty="0" smtClean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学院 </a:t>
            </a:r>
            <a:endParaRPr lang="en-US" altLang="zh-CN" sz="6000" dirty="0" smtClean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专业班级</a:t>
            </a:r>
            <a:endParaRPr lang="zh-CN" altLang="en-US" sz="60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72500" y="9849707"/>
            <a:ext cx="120015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校内指导老师</a:t>
            </a:r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吴波 </a:t>
            </a:r>
            <a:endParaRPr lang="en-US" altLang="zh-CN" sz="6000" dirty="0" smtClean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业界指导</a:t>
            </a:r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老师</a:t>
            </a:r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无</a:t>
            </a:r>
            <a:endParaRPr lang="zh-CN" altLang="en-US" sz="60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72500" y="12066766"/>
            <a:ext cx="12001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课题来源 武汉</a:t>
            </a:r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重型机床集团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14551" y="13544550"/>
            <a:ext cx="4800600" cy="1485900"/>
          </a:xfrm>
          <a:prstGeom prst="rect">
            <a:avLst/>
          </a:prstGeom>
          <a:solidFill>
            <a:srgbClr val="FCF8C9"/>
          </a:solidFill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8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14551" y="15430500"/>
            <a:ext cx="2451734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</a:t>
            </a:r>
            <a:r>
              <a:rPr lang="en-US" altLang="zh-CN" sz="5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300-450</a:t>
            </a:r>
            <a:r>
              <a:rPr lang="zh-CN" altLang="en-US" sz="5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字请不要超过下方黄线。</a:t>
            </a:r>
            <a:endParaRPr lang="en-US" altLang="zh-CN" sz="50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5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50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5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sz="5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sz="5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00250" y="22688550"/>
            <a:ext cx="24631650" cy="0"/>
          </a:xfrm>
          <a:prstGeom prst="line">
            <a:avLst/>
          </a:prstGeom>
          <a:ln>
            <a:solidFill>
              <a:srgbClr val="FCF8C9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000249" y="23286988"/>
            <a:ext cx="24631651" cy="16977153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057400" y="6700058"/>
            <a:ext cx="6101542" cy="610154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9781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367</Words>
  <Application>Microsoft Office PowerPoint</Application>
  <PresentationFormat>自定义</PresentationFormat>
  <Paragraphs>43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黑体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郭晶淼</dc:creator>
  <cp:lastModifiedBy>郭晶淼</cp:lastModifiedBy>
  <cp:revision>11</cp:revision>
  <dcterms:created xsi:type="dcterms:W3CDTF">2016-05-18T06:32:58Z</dcterms:created>
  <dcterms:modified xsi:type="dcterms:W3CDTF">2016-05-18T11:13:50Z</dcterms:modified>
</cp:coreProperties>
</file>