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6" r:id="rId3"/>
    <p:sldId id="257" r:id="rId4"/>
  </p:sldIdLst>
  <p:sldSz cx="2160588" cy="5400675"/>
  <p:notesSz cx="6858000" cy="9144000"/>
  <p:defaultTextStyle>
    <a:defPPr>
      <a:defRPr lang="zh-CN"/>
    </a:defPPr>
    <a:lvl1pPr marL="0" algn="l" defTabSz="362925" rtl="0" eaLnBrk="1" latinLnBrk="0" hangingPunct="1">
      <a:defRPr sz="714" kern="1200">
        <a:solidFill>
          <a:schemeClr val="tx1"/>
        </a:solidFill>
        <a:latin typeface="+mn-lt"/>
        <a:ea typeface="+mn-ea"/>
        <a:cs typeface="+mn-cs"/>
      </a:defRPr>
    </a:lvl1pPr>
    <a:lvl2pPr marL="181463" algn="l" defTabSz="362925" rtl="0" eaLnBrk="1" latinLnBrk="0" hangingPunct="1">
      <a:defRPr sz="714" kern="1200">
        <a:solidFill>
          <a:schemeClr val="tx1"/>
        </a:solidFill>
        <a:latin typeface="+mn-lt"/>
        <a:ea typeface="+mn-ea"/>
        <a:cs typeface="+mn-cs"/>
      </a:defRPr>
    </a:lvl2pPr>
    <a:lvl3pPr marL="362925" algn="l" defTabSz="362925" rtl="0" eaLnBrk="1" latinLnBrk="0" hangingPunct="1">
      <a:defRPr sz="714" kern="1200">
        <a:solidFill>
          <a:schemeClr val="tx1"/>
        </a:solidFill>
        <a:latin typeface="+mn-lt"/>
        <a:ea typeface="+mn-ea"/>
        <a:cs typeface="+mn-cs"/>
      </a:defRPr>
    </a:lvl3pPr>
    <a:lvl4pPr marL="544388" algn="l" defTabSz="362925" rtl="0" eaLnBrk="1" latinLnBrk="0" hangingPunct="1">
      <a:defRPr sz="714" kern="1200">
        <a:solidFill>
          <a:schemeClr val="tx1"/>
        </a:solidFill>
        <a:latin typeface="+mn-lt"/>
        <a:ea typeface="+mn-ea"/>
        <a:cs typeface="+mn-cs"/>
      </a:defRPr>
    </a:lvl4pPr>
    <a:lvl5pPr marL="725851" algn="l" defTabSz="362925" rtl="0" eaLnBrk="1" latinLnBrk="0" hangingPunct="1">
      <a:defRPr sz="714" kern="1200">
        <a:solidFill>
          <a:schemeClr val="tx1"/>
        </a:solidFill>
        <a:latin typeface="+mn-lt"/>
        <a:ea typeface="+mn-ea"/>
        <a:cs typeface="+mn-cs"/>
      </a:defRPr>
    </a:lvl5pPr>
    <a:lvl6pPr marL="907313" algn="l" defTabSz="362925" rtl="0" eaLnBrk="1" latinLnBrk="0" hangingPunct="1">
      <a:defRPr sz="714" kern="1200">
        <a:solidFill>
          <a:schemeClr val="tx1"/>
        </a:solidFill>
        <a:latin typeface="+mn-lt"/>
        <a:ea typeface="+mn-ea"/>
        <a:cs typeface="+mn-cs"/>
      </a:defRPr>
    </a:lvl6pPr>
    <a:lvl7pPr marL="1088776" algn="l" defTabSz="362925" rtl="0" eaLnBrk="1" latinLnBrk="0" hangingPunct="1">
      <a:defRPr sz="714" kern="1200">
        <a:solidFill>
          <a:schemeClr val="tx1"/>
        </a:solidFill>
        <a:latin typeface="+mn-lt"/>
        <a:ea typeface="+mn-ea"/>
        <a:cs typeface="+mn-cs"/>
      </a:defRPr>
    </a:lvl7pPr>
    <a:lvl8pPr marL="1270239" algn="l" defTabSz="362925" rtl="0" eaLnBrk="1" latinLnBrk="0" hangingPunct="1">
      <a:defRPr sz="714" kern="1200">
        <a:solidFill>
          <a:schemeClr val="tx1"/>
        </a:solidFill>
        <a:latin typeface="+mn-lt"/>
        <a:ea typeface="+mn-ea"/>
        <a:cs typeface="+mn-cs"/>
      </a:defRPr>
    </a:lvl8pPr>
    <a:lvl9pPr marL="1451701" algn="l" defTabSz="362925" rtl="0" eaLnBrk="1" latinLnBrk="0" hangingPunct="1">
      <a:defRPr sz="714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30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34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044" y="883861"/>
            <a:ext cx="1836500" cy="1880235"/>
          </a:xfrm>
        </p:spPr>
        <p:txBody>
          <a:bodyPr anchor="b"/>
          <a:lstStyle>
            <a:lvl1pPr algn="ctr">
              <a:defRPr sz="141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0074" y="2836605"/>
            <a:ext cx="1620441" cy="1303913"/>
          </a:xfrm>
        </p:spPr>
        <p:txBody>
          <a:bodyPr/>
          <a:lstStyle>
            <a:lvl1pPr marL="0" indent="0" algn="ctr">
              <a:buNone/>
              <a:defRPr sz="567"/>
            </a:lvl1pPr>
            <a:lvl2pPr marL="108036" indent="0" algn="ctr">
              <a:buNone/>
              <a:defRPr sz="473"/>
            </a:lvl2pPr>
            <a:lvl3pPr marL="216073" indent="0" algn="ctr">
              <a:buNone/>
              <a:defRPr sz="425"/>
            </a:lvl3pPr>
            <a:lvl4pPr marL="324109" indent="0" algn="ctr">
              <a:buNone/>
              <a:defRPr sz="378"/>
            </a:lvl4pPr>
            <a:lvl5pPr marL="432145" indent="0" algn="ctr">
              <a:buNone/>
              <a:defRPr sz="378"/>
            </a:lvl5pPr>
            <a:lvl6pPr marL="540182" indent="0" algn="ctr">
              <a:buNone/>
              <a:defRPr sz="378"/>
            </a:lvl6pPr>
            <a:lvl7pPr marL="648218" indent="0" algn="ctr">
              <a:buNone/>
              <a:defRPr sz="378"/>
            </a:lvl7pPr>
            <a:lvl8pPr marL="756255" indent="0" algn="ctr">
              <a:buNone/>
              <a:defRPr sz="378"/>
            </a:lvl8pPr>
            <a:lvl9pPr marL="864291" indent="0" algn="ctr">
              <a:buNone/>
              <a:defRPr sz="378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60236-5BEA-411D-803B-24AD71A7A1E6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5346D-18FE-4B00-9AAC-974C18F2BE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1703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60236-5BEA-411D-803B-24AD71A7A1E6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5346D-18FE-4B00-9AAC-974C18F2BE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152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46171" y="287536"/>
            <a:ext cx="465877" cy="45768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541" y="287536"/>
            <a:ext cx="1370623" cy="45768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60236-5BEA-411D-803B-24AD71A7A1E6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5346D-18FE-4B00-9AAC-974C18F2BE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187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60236-5BEA-411D-803B-24AD71A7A1E6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5346D-18FE-4B00-9AAC-974C18F2BE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459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415" y="1346420"/>
            <a:ext cx="1863507" cy="2246530"/>
          </a:xfrm>
        </p:spPr>
        <p:txBody>
          <a:bodyPr anchor="b"/>
          <a:lstStyle>
            <a:lvl1pPr>
              <a:defRPr sz="141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415" y="3614203"/>
            <a:ext cx="1863507" cy="1181397"/>
          </a:xfrm>
        </p:spPr>
        <p:txBody>
          <a:bodyPr/>
          <a:lstStyle>
            <a:lvl1pPr marL="0" indent="0">
              <a:buNone/>
              <a:defRPr sz="567">
                <a:solidFill>
                  <a:schemeClr val="tx1"/>
                </a:solidFill>
              </a:defRPr>
            </a:lvl1pPr>
            <a:lvl2pPr marL="108036" indent="0">
              <a:buNone/>
              <a:defRPr sz="473">
                <a:solidFill>
                  <a:schemeClr val="tx1">
                    <a:tint val="75000"/>
                  </a:schemeClr>
                </a:solidFill>
              </a:defRPr>
            </a:lvl2pPr>
            <a:lvl3pPr marL="216073" indent="0">
              <a:buNone/>
              <a:defRPr sz="425">
                <a:solidFill>
                  <a:schemeClr val="tx1">
                    <a:tint val="75000"/>
                  </a:schemeClr>
                </a:solidFill>
              </a:defRPr>
            </a:lvl3pPr>
            <a:lvl4pPr marL="324109" indent="0">
              <a:buNone/>
              <a:defRPr sz="378">
                <a:solidFill>
                  <a:schemeClr val="tx1">
                    <a:tint val="75000"/>
                  </a:schemeClr>
                </a:solidFill>
              </a:defRPr>
            </a:lvl4pPr>
            <a:lvl5pPr marL="432145" indent="0">
              <a:buNone/>
              <a:defRPr sz="378">
                <a:solidFill>
                  <a:schemeClr val="tx1">
                    <a:tint val="75000"/>
                  </a:schemeClr>
                </a:solidFill>
              </a:defRPr>
            </a:lvl5pPr>
            <a:lvl6pPr marL="540182" indent="0">
              <a:buNone/>
              <a:defRPr sz="378">
                <a:solidFill>
                  <a:schemeClr val="tx1">
                    <a:tint val="75000"/>
                  </a:schemeClr>
                </a:solidFill>
              </a:defRPr>
            </a:lvl6pPr>
            <a:lvl7pPr marL="648218" indent="0">
              <a:buNone/>
              <a:defRPr sz="378">
                <a:solidFill>
                  <a:schemeClr val="tx1">
                    <a:tint val="75000"/>
                  </a:schemeClr>
                </a:solidFill>
              </a:defRPr>
            </a:lvl7pPr>
            <a:lvl8pPr marL="756255" indent="0">
              <a:buNone/>
              <a:defRPr sz="378">
                <a:solidFill>
                  <a:schemeClr val="tx1">
                    <a:tint val="75000"/>
                  </a:schemeClr>
                </a:solidFill>
              </a:defRPr>
            </a:lvl8pPr>
            <a:lvl9pPr marL="864291" indent="0">
              <a:buNone/>
              <a:defRPr sz="37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60236-5BEA-411D-803B-24AD71A7A1E6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5346D-18FE-4B00-9AAC-974C18F2BE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5113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540" y="1437680"/>
            <a:ext cx="918250" cy="34266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3798" y="1437680"/>
            <a:ext cx="918250" cy="34266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60236-5BEA-411D-803B-24AD71A7A1E6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5346D-18FE-4B00-9AAC-974C18F2BE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616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822" y="287537"/>
            <a:ext cx="1863507" cy="104388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822" y="1323916"/>
            <a:ext cx="914030" cy="648831"/>
          </a:xfrm>
        </p:spPr>
        <p:txBody>
          <a:bodyPr anchor="b"/>
          <a:lstStyle>
            <a:lvl1pPr marL="0" indent="0">
              <a:buNone/>
              <a:defRPr sz="567" b="1"/>
            </a:lvl1pPr>
            <a:lvl2pPr marL="108036" indent="0">
              <a:buNone/>
              <a:defRPr sz="473" b="1"/>
            </a:lvl2pPr>
            <a:lvl3pPr marL="216073" indent="0">
              <a:buNone/>
              <a:defRPr sz="425" b="1"/>
            </a:lvl3pPr>
            <a:lvl4pPr marL="324109" indent="0">
              <a:buNone/>
              <a:defRPr sz="378" b="1"/>
            </a:lvl4pPr>
            <a:lvl5pPr marL="432145" indent="0">
              <a:buNone/>
              <a:defRPr sz="378" b="1"/>
            </a:lvl5pPr>
            <a:lvl6pPr marL="540182" indent="0">
              <a:buNone/>
              <a:defRPr sz="378" b="1"/>
            </a:lvl6pPr>
            <a:lvl7pPr marL="648218" indent="0">
              <a:buNone/>
              <a:defRPr sz="378" b="1"/>
            </a:lvl7pPr>
            <a:lvl8pPr marL="756255" indent="0">
              <a:buNone/>
              <a:defRPr sz="378" b="1"/>
            </a:lvl8pPr>
            <a:lvl9pPr marL="864291" indent="0">
              <a:buNone/>
              <a:defRPr sz="378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822" y="1972747"/>
            <a:ext cx="914030" cy="29016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93798" y="1323916"/>
            <a:ext cx="918531" cy="648831"/>
          </a:xfrm>
        </p:spPr>
        <p:txBody>
          <a:bodyPr anchor="b"/>
          <a:lstStyle>
            <a:lvl1pPr marL="0" indent="0">
              <a:buNone/>
              <a:defRPr sz="567" b="1"/>
            </a:lvl1pPr>
            <a:lvl2pPr marL="108036" indent="0">
              <a:buNone/>
              <a:defRPr sz="473" b="1"/>
            </a:lvl2pPr>
            <a:lvl3pPr marL="216073" indent="0">
              <a:buNone/>
              <a:defRPr sz="425" b="1"/>
            </a:lvl3pPr>
            <a:lvl4pPr marL="324109" indent="0">
              <a:buNone/>
              <a:defRPr sz="378" b="1"/>
            </a:lvl4pPr>
            <a:lvl5pPr marL="432145" indent="0">
              <a:buNone/>
              <a:defRPr sz="378" b="1"/>
            </a:lvl5pPr>
            <a:lvl6pPr marL="540182" indent="0">
              <a:buNone/>
              <a:defRPr sz="378" b="1"/>
            </a:lvl6pPr>
            <a:lvl7pPr marL="648218" indent="0">
              <a:buNone/>
              <a:defRPr sz="378" b="1"/>
            </a:lvl7pPr>
            <a:lvl8pPr marL="756255" indent="0">
              <a:buNone/>
              <a:defRPr sz="378" b="1"/>
            </a:lvl8pPr>
            <a:lvl9pPr marL="864291" indent="0">
              <a:buNone/>
              <a:defRPr sz="378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93798" y="1972747"/>
            <a:ext cx="918531" cy="29016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60236-5BEA-411D-803B-24AD71A7A1E6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5346D-18FE-4B00-9AAC-974C18F2BE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832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60236-5BEA-411D-803B-24AD71A7A1E6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5346D-18FE-4B00-9AAC-974C18F2BE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5674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60236-5BEA-411D-803B-24AD71A7A1E6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5346D-18FE-4B00-9AAC-974C18F2BE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674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822" y="360045"/>
            <a:ext cx="696846" cy="1260158"/>
          </a:xfrm>
        </p:spPr>
        <p:txBody>
          <a:bodyPr anchor="b"/>
          <a:lstStyle>
            <a:lvl1pPr>
              <a:defRPr sz="756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8531" y="777598"/>
            <a:ext cx="1093798" cy="3837980"/>
          </a:xfrm>
        </p:spPr>
        <p:txBody>
          <a:bodyPr/>
          <a:lstStyle>
            <a:lvl1pPr>
              <a:defRPr sz="756"/>
            </a:lvl1pPr>
            <a:lvl2pPr>
              <a:defRPr sz="662"/>
            </a:lvl2pPr>
            <a:lvl3pPr>
              <a:defRPr sz="567"/>
            </a:lvl3pPr>
            <a:lvl4pPr>
              <a:defRPr sz="473"/>
            </a:lvl4pPr>
            <a:lvl5pPr>
              <a:defRPr sz="473"/>
            </a:lvl5pPr>
            <a:lvl6pPr>
              <a:defRPr sz="473"/>
            </a:lvl6pPr>
            <a:lvl7pPr>
              <a:defRPr sz="473"/>
            </a:lvl7pPr>
            <a:lvl8pPr>
              <a:defRPr sz="473"/>
            </a:lvl8pPr>
            <a:lvl9pPr>
              <a:defRPr sz="47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822" y="1620202"/>
            <a:ext cx="696846" cy="3001626"/>
          </a:xfrm>
        </p:spPr>
        <p:txBody>
          <a:bodyPr/>
          <a:lstStyle>
            <a:lvl1pPr marL="0" indent="0">
              <a:buNone/>
              <a:defRPr sz="378"/>
            </a:lvl1pPr>
            <a:lvl2pPr marL="108036" indent="0">
              <a:buNone/>
              <a:defRPr sz="331"/>
            </a:lvl2pPr>
            <a:lvl3pPr marL="216073" indent="0">
              <a:buNone/>
              <a:defRPr sz="284"/>
            </a:lvl3pPr>
            <a:lvl4pPr marL="324109" indent="0">
              <a:buNone/>
              <a:defRPr sz="236"/>
            </a:lvl4pPr>
            <a:lvl5pPr marL="432145" indent="0">
              <a:buNone/>
              <a:defRPr sz="236"/>
            </a:lvl5pPr>
            <a:lvl6pPr marL="540182" indent="0">
              <a:buNone/>
              <a:defRPr sz="236"/>
            </a:lvl6pPr>
            <a:lvl7pPr marL="648218" indent="0">
              <a:buNone/>
              <a:defRPr sz="236"/>
            </a:lvl7pPr>
            <a:lvl8pPr marL="756255" indent="0">
              <a:buNone/>
              <a:defRPr sz="236"/>
            </a:lvl8pPr>
            <a:lvl9pPr marL="864291" indent="0">
              <a:buNone/>
              <a:defRPr sz="236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60236-5BEA-411D-803B-24AD71A7A1E6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5346D-18FE-4B00-9AAC-974C18F2BE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549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822" y="360045"/>
            <a:ext cx="696846" cy="1260158"/>
          </a:xfrm>
        </p:spPr>
        <p:txBody>
          <a:bodyPr anchor="b"/>
          <a:lstStyle>
            <a:lvl1pPr>
              <a:defRPr sz="756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8531" y="777598"/>
            <a:ext cx="1093798" cy="3837980"/>
          </a:xfrm>
        </p:spPr>
        <p:txBody>
          <a:bodyPr anchor="t"/>
          <a:lstStyle>
            <a:lvl1pPr marL="0" indent="0">
              <a:buNone/>
              <a:defRPr sz="756"/>
            </a:lvl1pPr>
            <a:lvl2pPr marL="108036" indent="0">
              <a:buNone/>
              <a:defRPr sz="662"/>
            </a:lvl2pPr>
            <a:lvl3pPr marL="216073" indent="0">
              <a:buNone/>
              <a:defRPr sz="567"/>
            </a:lvl3pPr>
            <a:lvl4pPr marL="324109" indent="0">
              <a:buNone/>
              <a:defRPr sz="473"/>
            </a:lvl4pPr>
            <a:lvl5pPr marL="432145" indent="0">
              <a:buNone/>
              <a:defRPr sz="473"/>
            </a:lvl5pPr>
            <a:lvl6pPr marL="540182" indent="0">
              <a:buNone/>
              <a:defRPr sz="473"/>
            </a:lvl6pPr>
            <a:lvl7pPr marL="648218" indent="0">
              <a:buNone/>
              <a:defRPr sz="473"/>
            </a:lvl7pPr>
            <a:lvl8pPr marL="756255" indent="0">
              <a:buNone/>
              <a:defRPr sz="473"/>
            </a:lvl8pPr>
            <a:lvl9pPr marL="864291" indent="0">
              <a:buNone/>
              <a:defRPr sz="473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822" y="1620202"/>
            <a:ext cx="696846" cy="3001626"/>
          </a:xfrm>
        </p:spPr>
        <p:txBody>
          <a:bodyPr/>
          <a:lstStyle>
            <a:lvl1pPr marL="0" indent="0">
              <a:buNone/>
              <a:defRPr sz="378"/>
            </a:lvl1pPr>
            <a:lvl2pPr marL="108036" indent="0">
              <a:buNone/>
              <a:defRPr sz="331"/>
            </a:lvl2pPr>
            <a:lvl3pPr marL="216073" indent="0">
              <a:buNone/>
              <a:defRPr sz="284"/>
            </a:lvl3pPr>
            <a:lvl4pPr marL="324109" indent="0">
              <a:buNone/>
              <a:defRPr sz="236"/>
            </a:lvl4pPr>
            <a:lvl5pPr marL="432145" indent="0">
              <a:buNone/>
              <a:defRPr sz="236"/>
            </a:lvl5pPr>
            <a:lvl6pPr marL="540182" indent="0">
              <a:buNone/>
              <a:defRPr sz="236"/>
            </a:lvl6pPr>
            <a:lvl7pPr marL="648218" indent="0">
              <a:buNone/>
              <a:defRPr sz="236"/>
            </a:lvl7pPr>
            <a:lvl8pPr marL="756255" indent="0">
              <a:buNone/>
              <a:defRPr sz="236"/>
            </a:lvl8pPr>
            <a:lvl9pPr marL="864291" indent="0">
              <a:buNone/>
              <a:defRPr sz="236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60236-5BEA-411D-803B-24AD71A7A1E6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5346D-18FE-4B00-9AAC-974C18F2BE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220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541" y="287537"/>
            <a:ext cx="1863507" cy="1043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541" y="1437680"/>
            <a:ext cx="1863507" cy="3426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8541" y="5005627"/>
            <a:ext cx="486132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B60236-5BEA-411D-803B-24AD71A7A1E6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15695" y="5005627"/>
            <a:ext cx="729198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25915" y="5005627"/>
            <a:ext cx="486132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65346D-18FE-4B00-9AAC-974C18F2BE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167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16073" rtl="0" eaLnBrk="1" latinLnBrk="0" hangingPunct="1">
        <a:lnSpc>
          <a:spcPct val="90000"/>
        </a:lnSpc>
        <a:spcBef>
          <a:spcPct val="0"/>
        </a:spcBef>
        <a:buNone/>
        <a:defRPr sz="10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018" indent="-54018" algn="l" defTabSz="216073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662" kern="1200">
          <a:solidFill>
            <a:schemeClr val="tx1"/>
          </a:solidFill>
          <a:latin typeface="+mn-lt"/>
          <a:ea typeface="+mn-ea"/>
          <a:cs typeface="+mn-cs"/>
        </a:defRPr>
      </a:lvl1pPr>
      <a:lvl2pPr marL="162055" indent="-54018" algn="l" defTabSz="216073" rtl="0" eaLnBrk="1" latinLnBrk="0" hangingPunct="1">
        <a:lnSpc>
          <a:spcPct val="90000"/>
        </a:lnSpc>
        <a:spcBef>
          <a:spcPts val="118"/>
        </a:spcBef>
        <a:buFont typeface="Arial" panose="020B0604020202020204" pitchFamily="34" charset="0"/>
        <a:buChar char="•"/>
        <a:defRPr sz="567" kern="1200">
          <a:solidFill>
            <a:schemeClr val="tx1"/>
          </a:solidFill>
          <a:latin typeface="+mn-lt"/>
          <a:ea typeface="+mn-ea"/>
          <a:cs typeface="+mn-cs"/>
        </a:defRPr>
      </a:lvl2pPr>
      <a:lvl3pPr marL="270091" indent="-54018" algn="l" defTabSz="216073" rtl="0" eaLnBrk="1" latinLnBrk="0" hangingPunct="1">
        <a:lnSpc>
          <a:spcPct val="90000"/>
        </a:lnSpc>
        <a:spcBef>
          <a:spcPts val="118"/>
        </a:spcBef>
        <a:buFont typeface="Arial" panose="020B0604020202020204" pitchFamily="34" charset="0"/>
        <a:buChar char="•"/>
        <a:defRPr sz="473" kern="1200">
          <a:solidFill>
            <a:schemeClr val="tx1"/>
          </a:solidFill>
          <a:latin typeface="+mn-lt"/>
          <a:ea typeface="+mn-ea"/>
          <a:cs typeface="+mn-cs"/>
        </a:defRPr>
      </a:lvl3pPr>
      <a:lvl4pPr marL="378127" indent="-54018" algn="l" defTabSz="216073" rtl="0" eaLnBrk="1" latinLnBrk="0" hangingPunct="1">
        <a:lnSpc>
          <a:spcPct val="90000"/>
        </a:lnSpc>
        <a:spcBef>
          <a:spcPts val="118"/>
        </a:spcBef>
        <a:buFont typeface="Arial" panose="020B0604020202020204" pitchFamily="34" charset="0"/>
        <a:buChar char="•"/>
        <a:defRPr sz="425" kern="1200">
          <a:solidFill>
            <a:schemeClr val="tx1"/>
          </a:solidFill>
          <a:latin typeface="+mn-lt"/>
          <a:ea typeface="+mn-ea"/>
          <a:cs typeface="+mn-cs"/>
        </a:defRPr>
      </a:lvl4pPr>
      <a:lvl5pPr marL="486164" indent="-54018" algn="l" defTabSz="216073" rtl="0" eaLnBrk="1" latinLnBrk="0" hangingPunct="1">
        <a:lnSpc>
          <a:spcPct val="90000"/>
        </a:lnSpc>
        <a:spcBef>
          <a:spcPts val="118"/>
        </a:spcBef>
        <a:buFont typeface="Arial" panose="020B0604020202020204" pitchFamily="34" charset="0"/>
        <a:buChar char="•"/>
        <a:defRPr sz="425" kern="1200">
          <a:solidFill>
            <a:schemeClr val="tx1"/>
          </a:solidFill>
          <a:latin typeface="+mn-lt"/>
          <a:ea typeface="+mn-ea"/>
          <a:cs typeface="+mn-cs"/>
        </a:defRPr>
      </a:lvl5pPr>
      <a:lvl6pPr marL="594200" indent="-54018" algn="l" defTabSz="216073" rtl="0" eaLnBrk="1" latinLnBrk="0" hangingPunct="1">
        <a:lnSpc>
          <a:spcPct val="90000"/>
        </a:lnSpc>
        <a:spcBef>
          <a:spcPts val="118"/>
        </a:spcBef>
        <a:buFont typeface="Arial" panose="020B0604020202020204" pitchFamily="34" charset="0"/>
        <a:buChar char="•"/>
        <a:defRPr sz="425" kern="1200">
          <a:solidFill>
            <a:schemeClr val="tx1"/>
          </a:solidFill>
          <a:latin typeface="+mn-lt"/>
          <a:ea typeface="+mn-ea"/>
          <a:cs typeface="+mn-cs"/>
        </a:defRPr>
      </a:lvl6pPr>
      <a:lvl7pPr marL="702236" indent="-54018" algn="l" defTabSz="216073" rtl="0" eaLnBrk="1" latinLnBrk="0" hangingPunct="1">
        <a:lnSpc>
          <a:spcPct val="90000"/>
        </a:lnSpc>
        <a:spcBef>
          <a:spcPts val="118"/>
        </a:spcBef>
        <a:buFont typeface="Arial" panose="020B0604020202020204" pitchFamily="34" charset="0"/>
        <a:buChar char="•"/>
        <a:defRPr sz="425" kern="1200">
          <a:solidFill>
            <a:schemeClr val="tx1"/>
          </a:solidFill>
          <a:latin typeface="+mn-lt"/>
          <a:ea typeface="+mn-ea"/>
          <a:cs typeface="+mn-cs"/>
        </a:defRPr>
      </a:lvl7pPr>
      <a:lvl8pPr marL="810273" indent="-54018" algn="l" defTabSz="216073" rtl="0" eaLnBrk="1" latinLnBrk="0" hangingPunct="1">
        <a:lnSpc>
          <a:spcPct val="90000"/>
        </a:lnSpc>
        <a:spcBef>
          <a:spcPts val="118"/>
        </a:spcBef>
        <a:buFont typeface="Arial" panose="020B0604020202020204" pitchFamily="34" charset="0"/>
        <a:buChar char="•"/>
        <a:defRPr sz="425" kern="1200">
          <a:solidFill>
            <a:schemeClr val="tx1"/>
          </a:solidFill>
          <a:latin typeface="+mn-lt"/>
          <a:ea typeface="+mn-ea"/>
          <a:cs typeface="+mn-cs"/>
        </a:defRPr>
      </a:lvl8pPr>
      <a:lvl9pPr marL="918309" indent="-54018" algn="l" defTabSz="216073" rtl="0" eaLnBrk="1" latinLnBrk="0" hangingPunct="1">
        <a:lnSpc>
          <a:spcPct val="90000"/>
        </a:lnSpc>
        <a:spcBef>
          <a:spcPts val="118"/>
        </a:spcBef>
        <a:buFont typeface="Arial" panose="020B0604020202020204" pitchFamily="34" charset="0"/>
        <a:buChar char="•"/>
        <a:defRPr sz="4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6073" rtl="0" eaLnBrk="1" latinLnBrk="0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1pPr>
      <a:lvl2pPr marL="108036" algn="l" defTabSz="216073" rtl="0" eaLnBrk="1" latinLnBrk="0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2pPr>
      <a:lvl3pPr marL="216073" algn="l" defTabSz="216073" rtl="0" eaLnBrk="1" latinLnBrk="0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3pPr>
      <a:lvl4pPr marL="324109" algn="l" defTabSz="216073" rtl="0" eaLnBrk="1" latinLnBrk="0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4pPr>
      <a:lvl5pPr marL="432145" algn="l" defTabSz="216073" rtl="0" eaLnBrk="1" latinLnBrk="0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5pPr>
      <a:lvl6pPr marL="540182" algn="l" defTabSz="216073" rtl="0" eaLnBrk="1" latinLnBrk="0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6pPr>
      <a:lvl7pPr marL="648218" algn="l" defTabSz="216073" rtl="0" eaLnBrk="1" latinLnBrk="0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7pPr>
      <a:lvl8pPr marL="756255" algn="l" defTabSz="216073" rtl="0" eaLnBrk="1" latinLnBrk="0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8pPr>
      <a:lvl9pPr marL="864291" algn="l" defTabSz="216073" rtl="0" eaLnBrk="1" latinLnBrk="0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6868" y="564357"/>
            <a:ext cx="170735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 </a:t>
            </a:r>
            <a:r>
              <a:rPr lang="en-US" altLang="zh-CN" sz="2000" dirty="0" smtClean="0"/>
              <a:t>C </a:t>
            </a:r>
            <a:r>
              <a:rPr lang="zh-CN" altLang="en-US" sz="2000" dirty="0" smtClean="0"/>
              <a:t>区</a:t>
            </a:r>
            <a:r>
              <a:rPr lang="zh-CN" altLang="en-US" sz="2000" dirty="0"/>
              <a:t>展板模板</a:t>
            </a:r>
          </a:p>
          <a:p>
            <a:r>
              <a:rPr lang="zh-CN" altLang="en-US" dirty="0"/>
              <a:t> </a:t>
            </a:r>
            <a:r>
              <a:rPr lang="zh-CN" altLang="en-US" sz="1400" dirty="0" smtClean="0"/>
              <a:t>（尺寸</a:t>
            </a:r>
            <a:r>
              <a:rPr lang="en-US" altLang="zh-CN" sz="1400" dirty="0" smtClean="0"/>
              <a:t>600</a:t>
            </a:r>
            <a:r>
              <a:rPr lang="zh-CN" altLang="en-US" sz="1400" dirty="0" smtClean="0"/>
              <a:t>*</a:t>
            </a:r>
            <a:r>
              <a:rPr lang="en-US" altLang="zh-CN" sz="1400" dirty="0" smtClean="0"/>
              <a:t>1500</a:t>
            </a:r>
            <a:r>
              <a:rPr lang="zh-CN" altLang="en-US" sz="1400" dirty="0" smtClean="0"/>
              <a:t>）</a:t>
            </a:r>
            <a:endParaRPr lang="zh-CN" altLang="en-US" sz="1400" dirty="0"/>
          </a:p>
        </p:txBody>
      </p:sp>
      <p:sp>
        <p:nvSpPr>
          <p:cNvPr id="3" name="文本框 2"/>
          <p:cNvSpPr txBox="1"/>
          <p:nvPr/>
        </p:nvSpPr>
        <p:spPr>
          <a:xfrm>
            <a:off x="358313" y="1414463"/>
            <a:ext cx="13644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/>
              <a:t>1.</a:t>
            </a:r>
            <a:r>
              <a:rPr lang="zh-CN" altLang="en-US" sz="800" dirty="0" smtClean="0"/>
              <a:t>请</a:t>
            </a:r>
            <a:r>
              <a:rPr lang="zh-CN" altLang="en-US" sz="800" dirty="0"/>
              <a:t>根据内容提示来填写内容</a:t>
            </a:r>
          </a:p>
          <a:p>
            <a:r>
              <a:rPr lang="en-US" altLang="zh-CN" sz="800" dirty="0" smtClean="0"/>
              <a:t>2.</a:t>
            </a:r>
            <a:r>
              <a:rPr lang="zh-CN" altLang="en-US" sz="800" dirty="0" smtClean="0"/>
              <a:t>设计</a:t>
            </a:r>
            <a:r>
              <a:rPr lang="zh-CN" altLang="en-US" sz="800" dirty="0"/>
              <a:t>题目</a:t>
            </a:r>
            <a:r>
              <a:rPr lang="zh-CN" altLang="en-US" sz="800" dirty="0" smtClean="0"/>
              <a:t>最多两排 </a:t>
            </a:r>
            <a:r>
              <a:rPr lang="zh-CN" altLang="en-US" sz="800" dirty="0"/>
              <a:t>字号可适当更改</a:t>
            </a:r>
          </a:p>
          <a:p>
            <a:r>
              <a:rPr lang="en-US" altLang="zh-CN" sz="800" dirty="0" smtClean="0"/>
              <a:t>3.</a:t>
            </a:r>
            <a:r>
              <a:rPr lang="zh-CN" altLang="en-US" sz="800" dirty="0" smtClean="0"/>
              <a:t>正方形</a:t>
            </a:r>
            <a:r>
              <a:rPr lang="zh-CN" altLang="en-US" sz="800" dirty="0"/>
              <a:t>白色区域请插入作者照片</a:t>
            </a:r>
          </a:p>
          <a:p>
            <a:r>
              <a:rPr lang="en-US" altLang="zh-CN" sz="800" dirty="0" smtClean="0"/>
              <a:t>4.</a:t>
            </a:r>
            <a:r>
              <a:rPr lang="zh-CN" altLang="en-US" sz="800" dirty="0" smtClean="0"/>
              <a:t>请</a:t>
            </a:r>
            <a:r>
              <a:rPr lang="zh-CN" altLang="en-US" sz="800" dirty="0"/>
              <a:t>填写右上角的</a:t>
            </a:r>
            <a:r>
              <a:rPr lang="zh-CN" altLang="en-US" sz="800" dirty="0" smtClean="0"/>
              <a:t>编号</a:t>
            </a:r>
            <a:endParaRPr lang="en-US" altLang="zh-CN" sz="800" dirty="0" smtClean="0"/>
          </a:p>
          <a:p>
            <a:r>
              <a:rPr lang="en-US" altLang="zh-CN" sz="800" smtClean="0"/>
              <a:t>5.</a:t>
            </a:r>
            <a:r>
              <a:rPr lang="zh-CN" altLang="en-US" sz="800" smtClean="0"/>
              <a:t>项目</a:t>
            </a:r>
            <a:r>
              <a:rPr lang="zh-CN" altLang="en-US" sz="800" dirty="0"/>
              <a:t>内容 限定</a:t>
            </a:r>
            <a:r>
              <a:rPr lang="en-US" altLang="zh-CN" sz="800" dirty="0"/>
              <a:t>300-450</a:t>
            </a:r>
            <a:r>
              <a:rPr lang="zh-CN" altLang="en-US" sz="800" dirty="0"/>
              <a:t>字 不要超过黄线</a:t>
            </a:r>
          </a:p>
          <a:p>
            <a:r>
              <a:rPr lang="en-US" altLang="zh-CN" sz="800" dirty="0" smtClean="0"/>
              <a:t>6.</a:t>
            </a:r>
            <a:r>
              <a:rPr lang="zh-CN" altLang="en-US" sz="800" dirty="0" smtClean="0"/>
              <a:t>插入</a:t>
            </a:r>
            <a:r>
              <a:rPr lang="zh-CN" altLang="en-US" sz="800" dirty="0"/>
              <a:t>图片请在白色区域内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15463" y="3136106"/>
            <a:ext cx="13073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/>
              <a:t>注：</a:t>
            </a:r>
          </a:p>
          <a:p>
            <a:r>
              <a:rPr lang="zh-CN" altLang="en-US" sz="800" dirty="0"/>
              <a:t> 请不要随意更改字体 字号  括号内字体都需要删除</a:t>
            </a:r>
          </a:p>
          <a:p>
            <a:r>
              <a:rPr lang="zh-CN" altLang="en-US" sz="800" dirty="0"/>
              <a:t>（设计题目  黑体 </a:t>
            </a:r>
            <a:r>
              <a:rPr lang="en-US" altLang="zh-CN" sz="800" dirty="0"/>
              <a:t>8</a:t>
            </a:r>
          </a:p>
          <a:p>
            <a:r>
              <a:rPr lang="en-US" altLang="zh-CN" sz="800" dirty="0"/>
              <a:t>      </a:t>
            </a:r>
            <a:r>
              <a:rPr lang="zh-CN" altLang="en-US" sz="800" dirty="0"/>
              <a:t>编号  微软雅黑</a:t>
            </a:r>
            <a:r>
              <a:rPr lang="en-US" altLang="zh-CN" sz="800" dirty="0"/>
              <a:t>light  </a:t>
            </a:r>
            <a:r>
              <a:rPr lang="en-US" altLang="zh-CN" sz="800" dirty="0" smtClean="0"/>
              <a:t>20</a:t>
            </a:r>
            <a:endParaRPr lang="en-US" altLang="zh-CN" sz="800" dirty="0"/>
          </a:p>
          <a:p>
            <a:r>
              <a:rPr lang="en-US" altLang="zh-CN" sz="800" dirty="0"/>
              <a:t>      </a:t>
            </a:r>
            <a:r>
              <a:rPr lang="zh-CN" altLang="en-US" sz="800" dirty="0"/>
              <a:t>信息  微软雅黑</a:t>
            </a:r>
            <a:r>
              <a:rPr lang="en-US" altLang="zh-CN" sz="800" dirty="0"/>
              <a:t>light  5</a:t>
            </a:r>
          </a:p>
          <a:p>
            <a:r>
              <a:rPr lang="en-US" altLang="zh-CN" sz="800" dirty="0"/>
              <a:t>      </a:t>
            </a:r>
            <a:r>
              <a:rPr lang="zh-CN" altLang="en-US" sz="800" dirty="0"/>
              <a:t>项目内容 微软雅黑  </a:t>
            </a:r>
            <a:r>
              <a:rPr lang="en-US" altLang="zh-CN" sz="800" dirty="0" smtClean="0"/>
              <a:t>4.5</a:t>
            </a:r>
            <a:r>
              <a:rPr lang="zh-CN" altLang="en-US" sz="800" dirty="0" smtClean="0"/>
              <a:t>）</a:t>
            </a:r>
            <a:endParaRPr lang="zh-CN" altLang="en-US" sz="800" dirty="0"/>
          </a:p>
        </p:txBody>
      </p:sp>
    </p:spTree>
    <p:extLst>
      <p:ext uri="{BB962C8B-B14F-4D97-AF65-F5344CB8AC3E}">
        <p14:creationId xmlns:p14="http://schemas.microsoft.com/office/powerpoint/2010/main" val="38235074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" y="0"/>
            <a:ext cx="2159965" cy="54006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5719" y="241728"/>
            <a:ext cx="16319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rgbClr val="3B383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高烈度区城市浅埋隧道抗震性能分析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98923" y="750933"/>
            <a:ext cx="162423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" dirty="0" smtClean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姓名         郭俊 </a:t>
            </a:r>
            <a:r>
              <a:rPr lang="zh-CN" altLang="en-US" sz="500" dirty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张晓 兰雁盛</a:t>
            </a:r>
          </a:p>
          <a:p>
            <a:r>
              <a:rPr lang="zh-CN" altLang="en-US" sz="500" dirty="0" smtClean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学院         机械</a:t>
            </a:r>
            <a:r>
              <a:rPr lang="zh-CN" altLang="en-US" sz="500" dirty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科学与工程学院</a:t>
            </a:r>
          </a:p>
          <a:p>
            <a:r>
              <a:rPr lang="zh-CN" altLang="en-US" sz="500" dirty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zh-CN" altLang="en-US" sz="500" dirty="0" smtClean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班级  机制</a:t>
            </a:r>
            <a:r>
              <a:rPr lang="en-US" altLang="zh-CN" sz="500" dirty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1302</a:t>
            </a:r>
            <a:r>
              <a:rPr lang="zh-CN" altLang="en-US" sz="500" dirty="0" smtClean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班</a:t>
            </a:r>
            <a:endParaRPr lang="zh-CN" altLang="en-US" sz="500" dirty="0">
              <a:solidFill>
                <a:srgbClr val="3B383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8922" y="1001156"/>
            <a:ext cx="162423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" dirty="0" smtClean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校内</a:t>
            </a:r>
            <a:r>
              <a:rPr lang="zh-CN" altLang="en-US" sz="500" dirty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指导</a:t>
            </a:r>
            <a:r>
              <a:rPr lang="zh-CN" altLang="en-US" sz="500" dirty="0" smtClean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老师  吴波</a:t>
            </a:r>
            <a:endParaRPr lang="en-US" altLang="zh-CN" sz="500" dirty="0" smtClean="0">
              <a:solidFill>
                <a:srgbClr val="3B383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500" dirty="0" smtClean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业界指导老师  </a:t>
            </a:r>
            <a:r>
              <a:rPr lang="zh-CN" altLang="en-US" sz="500" dirty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无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98922" y="1184302"/>
            <a:ext cx="1624233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" dirty="0" smtClean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项目来源  武汉</a:t>
            </a:r>
            <a:r>
              <a:rPr lang="zh-CN" altLang="en-US" sz="500" dirty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重型机床集团</a:t>
            </a:r>
          </a:p>
        </p:txBody>
      </p:sp>
      <p:sp>
        <p:nvSpPr>
          <p:cNvPr id="10" name="文本框 9"/>
          <p:cNvSpPr txBox="1"/>
          <p:nvPr/>
        </p:nvSpPr>
        <p:spPr>
          <a:xfrm rot="-1200000">
            <a:off x="1670807" y="25239"/>
            <a:ext cx="5274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A4998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59</a:t>
            </a:r>
            <a:endParaRPr lang="zh-CN" altLang="en-US" sz="2000" dirty="0">
              <a:solidFill>
                <a:srgbClr val="A4998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0074" y="1337565"/>
            <a:ext cx="548081" cy="200055"/>
          </a:xfrm>
          <a:prstGeom prst="rect">
            <a:avLst/>
          </a:prstGeom>
          <a:solidFill>
            <a:srgbClr val="F6F3C5"/>
          </a:solidFill>
        </p:spPr>
        <p:txBody>
          <a:bodyPr wrap="square" rtlCol="0">
            <a:spAutoFit/>
          </a:bodyPr>
          <a:lstStyle/>
          <a:p>
            <a:r>
              <a:rPr lang="zh-CN" altLang="en-US" sz="700" dirty="0" smtClean="0">
                <a:solidFill>
                  <a:srgbClr val="3B38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项目内容</a:t>
            </a:r>
            <a:endParaRPr lang="en-US" altLang="zh-CN" sz="700" dirty="0" smtClean="0">
              <a:solidFill>
                <a:srgbClr val="3B383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5674" y="1556103"/>
            <a:ext cx="182287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" dirty="0" smtClean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分析</a:t>
            </a:r>
            <a:r>
              <a:rPr lang="zh-CN" altLang="en-US" sz="450" dirty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立车工作台主轴及刀架铣主轴械系统的零件组成和工作原理，进行三维实体建模。对主轴动平衡进行动态仿真和分析，提出检测方案，利用实验验证方案的可行性。检测传感器选型及安装设计。土压平衡盾构机的主驱动液压系统是完成挖掘功能的重要组成部分，</a:t>
            </a:r>
          </a:p>
          <a:p>
            <a:r>
              <a:rPr lang="zh-CN" altLang="en-US" sz="450" dirty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通常地铁、公路隧道的刀盘直径大、重量大，其驱动扭矩也非常大，并且地层条件、埋深，掘进参数变化都使负载扭矩产生很大的波动，因此对其液压系统提出了很高的要求。本课题主要内容：主驱动负载扭矩的计算；液压控制系统的计算及原理设计</a:t>
            </a:r>
            <a:r>
              <a:rPr lang="zh-CN" altLang="en-US" sz="450" dirty="0" smtClean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；</a:t>
            </a:r>
            <a:endParaRPr lang="en-US" altLang="zh-CN" sz="450" dirty="0" smtClean="0">
              <a:solidFill>
                <a:srgbClr val="3B383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450" dirty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450" dirty="0" smtClean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450" dirty="0" smtClean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盘</a:t>
            </a:r>
            <a:r>
              <a:rPr lang="zh-CN" altLang="en-US" sz="450" dirty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转速的影响。维实体建模。对主轴动平衡进行动态仿真和分析，提出检测方案，利用实验验证方案的可行性。检测传感器选型及安装设计。能的重要组成部分，</a:t>
            </a:r>
          </a:p>
          <a:p>
            <a:endParaRPr lang="zh-CN" altLang="en-US" sz="450" dirty="0">
              <a:solidFill>
                <a:srgbClr val="3B383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zh-CN" altLang="en-US" sz="450" dirty="0">
              <a:solidFill>
                <a:srgbClr val="3B383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210074" y="2489640"/>
            <a:ext cx="1788470" cy="0"/>
          </a:xfrm>
          <a:prstGeom prst="line">
            <a:avLst/>
          </a:prstGeom>
          <a:ln>
            <a:solidFill>
              <a:srgbClr val="F6F3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86375" y="2617932"/>
            <a:ext cx="1812169" cy="2431653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266" y="2683254"/>
            <a:ext cx="1652494" cy="82624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074" y="3574824"/>
            <a:ext cx="1006004" cy="142181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/>
          <a:srcRect r="78179" b="-1235"/>
          <a:stretch/>
        </p:blipFill>
        <p:spPr>
          <a:xfrm flipH="1">
            <a:off x="1439344" y="3551470"/>
            <a:ext cx="438764" cy="144517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880" y="737317"/>
            <a:ext cx="507206" cy="507206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226880" y="1753700"/>
            <a:ext cx="16726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此</a:t>
            </a:r>
            <a:r>
              <a:rPr lang="zh-CN" altLang="en-US" sz="2800" dirty="0" smtClean="0">
                <a:solidFill>
                  <a:srgbClr val="FF0000"/>
                </a:solidFill>
              </a:rPr>
              <a:t>为范本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7171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" y="0"/>
            <a:ext cx="2159965" cy="54006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2044" y="370859"/>
            <a:ext cx="163195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 smtClean="0">
                <a:solidFill>
                  <a:srgbClr val="3B383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项目名称</a:t>
            </a:r>
            <a:endParaRPr lang="zh-CN" altLang="en-US" sz="800" dirty="0">
              <a:solidFill>
                <a:srgbClr val="3B383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8923" y="750933"/>
            <a:ext cx="162423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" dirty="0" smtClean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姓名</a:t>
            </a:r>
            <a:endParaRPr lang="en-US" altLang="zh-CN" sz="500" dirty="0" smtClean="0">
              <a:solidFill>
                <a:srgbClr val="3B383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500" dirty="0" smtClean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学院        </a:t>
            </a:r>
          </a:p>
          <a:p>
            <a:r>
              <a:rPr lang="zh-CN" altLang="en-US" sz="500" dirty="0" smtClean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专业班级 </a:t>
            </a:r>
            <a:endParaRPr lang="zh-CN" altLang="en-US" sz="500" dirty="0">
              <a:solidFill>
                <a:srgbClr val="3B383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8922" y="1001156"/>
            <a:ext cx="162423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" dirty="0" smtClean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校内</a:t>
            </a:r>
            <a:r>
              <a:rPr lang="zh-CN" altLang="en-US" sz="500" dirty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指导</a:t>
            </a:r>
            <a:r>
              <a:rPr lang="zh-CN" altLang="en-US" sz="500" dirty="0" smtClean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老师 </a:t>
            </a:r>
            <a:endParaRPr lang="en-US" altLang="zh-CN" sz="500" dirty="0" smtClean="0">
              <a:solidFill>
                <a:srgbClr val="3B383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500" dirty="0" smtClean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业界指导老师  </a:t>
            </a:r>
            <a:endParaRPr lang="zh-CN" altLang="en-US" sz="500" dirty="0">
              <a:solidFill>
                <a:srgbClr val="3B383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8922" y="1184302"/>
            <a:ext cx="1624233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" dirty="0" smtClean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项目来源 </a:t>
            </a:r>
            <a:endParaRPr lang="zh-CN" altLang="en-US" sz="500" dirty="0">
              <a:solidFill>
                <a:srgbClr val="3B383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rot="-1200000">
            <a:off x="1670807" y="25239"/>
            <a:ext cx="5274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A4998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59</a:t>
            </a:r>
            <a:endParaRPr lang="zh-CN" altLang="en-US" sz="2000" dirty="0">
              <a:solidFill>
                <a:srgbClr val="A4998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0074" y="1337565"/>
            <a:ext cx="548081" cy="200055"/>
          </a:xfrm>
          <a:prstGeom prst="rect">
            <a:avLst/>
          </a:prstGeom>
          <a:solidFill>
            <a:srgbClr val="F6F3C5"/>
          </a:solidFill>
        </p:spPr>
        <p:txBody>
          <a:bodyPr wrap="square" rtlCol="0">
            <a:spAutoFit/>
          </a:bodyPr>
          <a:lstStyle/>
          <a:p>
            <a:r>
              <a:rPr lang="zh-CN" altLang="en-US" sz="700" dirty="0" smtClean="0">
                <a:solidFill>
                  <a:srgbClr val="3B38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项目内容</a:t>
            </a:r>
            <a:endParaRPr lang="en-US" altLang="zh-CN" sz="700" dirty="0" smtClean="0">
              <a:solidFill>
                <a:srgbClr val="3B383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5674" y="1556103"/>
            <a:ext cx="182287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" dirty="0" smtClean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300-450</a:t>
            </a:r>
            <a:r>
              <a:rPr lang="zh-CN" altLang="en-US" sz="450" dirty="0" smtClean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字 请不要超出下面黄线</a:t>
            </a:r>
            <a:endParaRPr lang="zh-CN" altLang="en-US" sz="450" dirty="0">
              <a:solidFill>
                <a:srgbClr val="3B383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zh-CN" altLang="en-US" sz="450" dirty="0">
              <a:solidFill>
                <a:srgbClr val="3B383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74074" y="2540040"/>
            <a:ext cx="1788470" cy="0"/>
          </a:xfrm>
          <a:prstGeom prst="line">
            <a:avLst/>
          </a:prstGeom>
          <a:ln>
            <a:solidFill>
              <a:srgbClr val="F6F3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64775" y="2617932"/>
            <a:ext cx="1812169" cy="2431653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880" y="737317"/>
            <a:ext cx="507206" cy="507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647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366</Words>
  <Application>Microsoft Office PowerPoint</Application>
  <PresentationFormat>自定义</PresentationFormat>
  <Paragraphs>37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黑体</vt:lpstr>
      <vt:lpstr>宋体</vt:lpstr>
      <vt:lpstr>微软雅黑</vt:lpstr>
      <vt:lpstr>微软雅黑 Light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郭晶淼</dc:creator>
  <cp:lastModifiedBy>郭晶淼</cp:lastModifiedBy>
  <cp:revision>2</cp:revision>
  <dcterms:created xsi:type="dcterms:W3CDTF">2016-05-18T12:09:03Z</dcterms:created>
  <dcterms:modified xsi:type="dcterms:W3CDTF">2016-05-18T12:20:25Z</dcterms:modified>
</cp:coreProperties>
</file>